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77" r:id="rId2"/>
    <p:sldMasterId id="2147483792" r:id="rId3"/>
    <p:sldMasterId id="2147483807" r:id="rId4"/>
    <p:sldMasterId id="2147483822" r:id="rId5"/>
    <p:sldMasterId id="2147483852" r:id="rId6"/>
  </p:sldMasterIdLst>
  <p:notesMasterIdLst>
    <p:notesMasterId r:id="rId23"/>
  </p:notesMasterIdLst>
  <p:sldIdLst>
    <p:sldId id="300" r:id="rId7"/>
    <p:sldId id="291" r:id="rId8"/>
    <p:sldId id="295" r:id="rId9"/>
    <p:sldId id="296" r:id="rId10"/>
    <p:sldId id="297" r:id="rId11"/>
    <p:sldId id="299" r:id="rId12"/>
    <p:sldId id="301" r:id="rId13"/>
    <p:sldId id="302" r:id="rId14"/>
    <p:sldId id="304" r:id="rId15"/>
    <p:sldId id="306" r:id="rId16"/>
    <p:sldId id="307" r:id="rId17"/>
    <p:sldId id="308" r:id="rId18"/>
    <p:sldId id="309" r:id="rId19"/>
    <p:sldId id="310" r:id="rId20"/>
    <p:sldId id="311" r:id="rId21"/>
    <p:sldId id="31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7CB74-CA1C-4EAC-972E-ADD9E44DFA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AD130-8F76-45E3-A9D0-4F07EA07C15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– это антиобщественное деяние, причиняющее вред обществу, запрещенное законодательством и влекущее наказание.</a:t>
          </a:r>
          <a:endParaRPr lang="ru-RU" dirty="0">
            <a:solidFill>
              <a:schemeClr val="tx1"/>
            </a:solidFill>
          </a:endParaRPr>
        </a:p>
      </dgm:t>
    </dgm:pt>
    <dgm:pt modelId="{B1FD956F-70D7-44B5-A15F-56D7E0C7AD8C}" type="parTrans" cxnId="{EB9420D3-8458-404D-AF8A-FE184D27C844}">
      <dgm:prSet/>
      <dgm:spPr/>
      <dgm:t>
        <a:bodyPr/>
        <a:lstStyle/>
        <a:p>
          <a:endParaRPr lang="ru-RU"/>
        </a:p>
      </dgm:t>
    </dgm:pt>
    <dgm:pt modelId="{4D267369-C0DD-4B6B-BAE1-5A5FA511B02D}" type="sibTrans" cxnId="{EB9420D3-8458-404D-AF8A-FE184D27C844}">
      <dgm:prSet/>
      <dgm:spPr/>
      <dgm:t>
        <a:bodyPr/>
        <a:lstStyle/>
        <a:p>
          <a:endParaRPr lang="ru-RU"/>
        </a:p>
      </dgm:t>
    </dgm:pt>
    <dgm:pt modelId="{2EF64359-5A68-43B1-B3C5-7CD0369F212C}" type="pres">
      <dgm:prSet presAssocID="{D457CB74-CA1C-4EAC-972E-ADD9E44DF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1D835-59C5-4BC8-9442-3B0FE3FBD9ED}" type="pres">
      <dgm:prSet presAssocID="{ADDAD130-8F76-45E3-A9D0-4F07EA07C154}" presName="parentText" presStyleLbl="node1" presStyleIdx="0" presStyleCnt="1" custScaleY="81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499BE-7CAD-4DCA-BAB2-170712964039}" type="presOf" srcId="{D457CB74-CA1C-4EAC-972E-ADD9E44DFA68}" destId="{2EF64359-5A68-43B1-B3C5-7CD0369F212C}" srcOrd="0" destOrd="0" presId="urn:microsoft.com/office/officeart/2005/8/layout/vList2"/>
    <dgm:cxn modelId="{EB9420D3-8458-404D-AF8A-FE184D27C844}" srcId="{D457CB74-CA1C-4EAC-972E-ADD9E44DFA68}" destId="{ADDAD130-8F76-45E3-A9D0-4F07EA07C154}" srcOrd="0" destOrd="0" parTransId="{B1FD956F-70D7-44B5-A15F-56D7E0C7AD8C}" sibTransId="{4D267369-C0DD-4B6B-BAE1-5A5FA511B02D}"/>
    <dgm:cxn modelId="{EF01B957-DF1E-4304-BF3C-BBFF0B3DFA66}" type="presOf" srcId="{ADDAD130-8F76-45E3-A9D0-4F07EA07C154}" destId="{E4F1D835-59C5-4BC8-9442-3B0FE3FBD9ED}" srcOrd="0" destOrd="0" presId="urn:microsoft.com/office/officeart/2005/8/layout/vList2"/>
    <dgm:cxn modelId="{844A6419-3C05-4FFF-B5F6-5BABECF3A1D3}" type="presParOf" srcId="{2EF64359-5A68-43B1-B3C5-7CD0369F212C}" destId="{E4F1D835-59C5-4BC8-9442-3B0FE3FBD9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3675A-DD95-4074-820B-98AAAB62E220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4CFBD-2C5E-49DA-B0FC-D9DDAB3CBF2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Нарушение права</a:t>
          </a:r>
          <a:endParaRPr lang="ru-RU" sz="2400" b="1" dirty="0">
            <a:solidFill>
              <a:schemeClr val="tx1"/>
            </a:solidFill>
          </a:endParaRPr>
        </a:p>
      </dgm:t>
    </dgm:pt>
    <dgm:pt modelId="{715098B9-FD88-4957-B851-A7170EC7FFB8}" type="parTrans" cxnId="{2DE0A937-F000-4593-BFB2-353142298E30}">
      <dgm:prSet/>
      <dgm:spPr/>
      <dgm:t>
        <a:bodyPr/>
        <a:lstStyle/>
        <a:p>
          <a:endParaRPr lang="ru-RU"/>
        </a:p>
      </dgm:t>
    </dgm:pt>
    <dgm:pt modelId="{8BC9624E-CA52-488F-84C9-60A76251290E}" type="sibTrans" cxnId="{2DE0A937-F000-4593-BFB2-353142298E30}">
      <dgm:prSet/>
      <dgm:spPr/>
      <dgm:t>
        <a:bodyPr/>
        <a:lstStyle/>
        <a:p>
          <a:endParaRPr lang="ru-RU"/>
        </a:p>
      </dgm:t>
    </dgm:pt>
    <dgm:pt modelId="{78DE3A7D-A7F0-4DC5-9F75-FA80DF6ACA1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Поведение человека в </a:t>
          </a:r>
          <a:r>
            <a:rPr lang="ru-RU" sz="2400" b="1" i="1" dirty="0" smtClean="0">
              <a:solidFill>
                <a:schemeClr val="tx1"/>
              </a:solidFill>
            </a:rPr>
            <a:t>форме действия или бездействия</a:t>
          </a:r>
          <a:endParaRPr lang="ru-RU" sz="2400" b="1" i="1" dirty="0">
            <a:solidFill>
              <a:schemeClr val="tx1"/>
            </a:solidFill>
          </a:endParaRPr>
        </a:p>
      </dgm:t>
    </dgm:pt>
    <dgm:pt modelId="{6EAE6A5C-EE2F-4902-8750-EE7FE168E00E}" type="parTrans" cxnId="{5ED04ED7-2122-4C4C-8E15-734D42CC74DE}">
      <dgm:prSet/>
      <dgm:spPr/>
      <dgm:t>
        <a:bodyPr/>
        <a:lstStyle/>
        <a:p>
          <a:endParaRPr lang="ru-RU"/>
        </a:p>
      </dgm:t>
    </dgm:pt>
    <dgm:pt modelId="{7479B454-D1CF-4660-B0F8-0FAB6B77BF1D}" type="sibTrans" cxnId="{5ED04ED7-2122-4C4C-8E15-734D42CC74DE}">
      <dgm:prSet/>
      <dgm:spPr/>
      <dgm:t>
        <a:bodyPr/>
        <a:lstStyle/>
        <a:p>
          <a:endParaRPr lang="ru-RU"/>
        </a:p>
      </dgm:t>
    </dgm:pt>
    <dgm:pt modelId="{20A43F14-D1E3-4CDD-BC80-5890DAE192F1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Запрет на данное деяние государством</a:t>
          </a:r>
          <a:endParaRPr lang="ru-RU" sz="2400" b="1" dirty="0">
            <a:solidFill>
              <a:schemeClr val="tx1"/>
            </a:solidFill>
          </a:endParaRPr>
        </a:p>
      </dgm:t>
    </dgm:pt>
    <dgm:pt modelId="{92660789-2589-498B-B308-D6CF9AC722CD}" type="parTrans" cxnId="{7BC50E08-AEAC-4831-B666-AA55FAB0DD84}">
      <dgm:prSet/>
      <dgm:spPr/>
      <dgm:t>
        <a:bodyPr/>
        <a:lstStyle/>
        <a:p>
          <a:endParaRPr lang="ru-RU"/>
        </a:p>
      </dgm:t>
    </dgm:pt>
    <dgm:pt modelId="{35C8C6B4-8E84-49D8-9334-510BFE17776D}" type="sibTrans" cxnId="{7BC50E08-AEAC-4831-B666-AA55FAB0DD84}">
      <dgm:prSet/>
      <dgm:spPr/>
      <dgm:t>
        <a:bodyPr/>
        <a:lstStyle/>
        <a:p>
          <a:endParaRPr lang="ru-RU"/>
        </a:p>
      </dgm:t>
    </dgm:pt>
    <dgm:pt modelId="{427DEA55-B923-4B6B-BA38-0C844A86A209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Совершено по воле правонарушителя</a:t>
          </a:r>
          <a:endParaRPr lang="ru-RU" sz="2400" b="1" dirty="0">
            <a:solidFill>
              <a:schemeClr val="tx1"/>
            </a:solidFill>
          </a:endParaRPr>
        </a:p>
      </dgm:t>
    </dgm:pt>
    <dgm:pt modelId="{D098C216-A3AD-4674-9D11-7497E11BD2C8}" type="parTrans" cxnId="{828F04EC-3701-404D-A007-7C8ABDED4B3F}">
      <dgm:prSet/>
      <dgm:spPr/>
      <dgm:t>
        <a:bodyPr/>
        <a:lstStyle/>
        <a:p>
          <a:endParaRPr lang="ru-RU"/>
        </a:p>
      </dgm:t>
    </dgm:pt>
    <dgm:pt modelId="{13688B6C-E33C-43E7-BEFA-EB9C5265A9C6}" type="sibTrans" cxnId="{828F04EC-3701-404D-A007-7C8ABDED4B3F}">
      <dgm:prSet/>
      <dgm:spPr/>
      <dgm:t>
        <a:bodyPr/>
        <a:lstStyle/>
        <a:p>
          <a:endParaRPr lang="ru-RU"/>
        </a:p>
      </dgm:t>
    </dgm:pt>
    <dgm:pt modelId="{E7E21287-78E1-48CD-8358-05930636FEDF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Приносит вред государству, человеку, обществу</a:t>
          </a:r>
          <a:endParaRPr lang="ru-RU" sz="2400" b="1" dirty="0">
            <a:solidFill>
              <a:schemeClr val="tx1"/>
            </a:solidFill>
          </a:endParaRPr>
        </a:p>
      </dgm:t>
    </dgm:pt>
    <dgm:pt modelId="{5A04347B-137F-47C5-9E9E-76DEF21F1EFD}" type="parTrans" cxnId="{AFCD9CB4-99C6-437D-834E-687BA1296E32}">
      <dgm:prSet/>
      <dgm:spPr/>
      <dgm:t>
        <a:bodyPr/>
        <a:lstStyle/>
        <a:p>
          <a:endParaRPr lang="ru-RU"/>
        </a:p>
      </dgm:t>
    </dgm:pt>
    <dgm:pt modelId="{763A6507-4E21-4AC8-B932-8323E840978F}" type="sibTrans" cxnId="{AFCD9CB4-99C6-437D-834E-687BA1296E32}">
      <dgm:prSet/>
      <dgm:spPr/>
      <dgm:t>
        <a:bodyPr/>
        <a:lstStyle/>
        <a:p>
          <a:endParaRPr lang="ru-RU"/>
        </a:p>
      </dgm:t>
    </dgm:pt>
    <dgm:pt modelId="{C8ACF981-F50E-4A65-9D09-EC77109E85E2}" type="pres">
      <dgm:prSet presAssocID="{ABF3675A-DD95-4074-820B-98AAAB62E2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4B907-FD7C-4696-9511-57586DC63981}" type="pres">
      <dgm:prSet presAssocID="{E7E21287-78E1-48CD-8358-05930636FEDF}" presName="boxAndChildren" presStyleCnt="0"/>
      <dgm:spPr/>
    </dgm:pt>
    <dgm:pt modelId="{3710BC2D-884C-48FC-A70C-198BEF2275E9}" type="pres">
      <dgm:prSet presAssocID="{E7E21287-78E1-48CD-8358-05930636FEDF}" presName="parentTextBox" presStyleLbl="node1" presStyleIdx="0" presStyleCnt="5"/>
      <dgm:spPr/>
      <dgm:t>
        <a:bodyPr/>
        <a:lstStyle/>
        <a:p>
          <a:endParaRPr lang="ru-RU"/>
        </a:p>
      </dgm:t>
    </dgm:pt>
    <dgm:pt modelId="{36AC062B-2B3D-4A53-A17D-507F6655BE1A}" type="pres">
      <dgm:prSet presAssocID="{13688B6C-E33C-43E7-BEFA-EB9C5265A9C6}" presName="sp" presStyleCnt="0"/>
      <dgm:spPr/>
    </dgm:pt>
    <dgm:pt modelId="{2E8CBD3B-B579-4E08-83E3-80C5EEA32C37}" type="pres">
      <dgm:prSet presAssocID="{427DEA55-B923-4B6B-BA38-0C844A86A209}" presName="arrowAndChildren" presStyleCnt="0"/>
      <dgm:spPr/>
    </dgm:pt>
    <dgm:pt modelId="{51BA462D-E9AF-416F-B2B9-B4FAC283E136}" type="pres">
      <dgm:prSet presAssocID="{427DEA55-B923-4B6B-BA38-0C844A86A209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02AA07B-5F2F-41DB-A89F-1D83C5015E4B}" type="pres">
      <dgm:prSet presAssocID="{35C8C6B4-8E84-49D8-9334-510BFE17776D}" presName="sp" presStyleCnt="0"/>
      <dgm:spPr/>
    </dgm:pt>
    <dgm:pt modelId="{A4DCA618-3C6E-40FD-89DB-68153E964663}" type="pres">
      <dgm:prSet presAssocID="{20A43F14-D1E3-4CDD-BC80-5890DAE192F1}" presName="arrowAndChildren" presStyleCnt="0"/>
      <dgm:spPr/>
    </dgm:pt>
    <dgm:pt modelId="{04F69549-A733-48B0-8D5A-D5F4BC9F155F}" type="pres">
      <dgm:prSet presAssocID="{20A43F14-D1E3-4CDD-BC80-5890DAE192F1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B0E4EAB-F72F-4352-9DF3-79CF03F8FC7E}" type="pres">
      <dgm:prSet presAssocID="{7479B454-D1CF-4660-B0F8-0FAB6B77BF1D}" presName="sp" presStyleCnt="0"/>
      <dgm:spPr/>
    </dgm:pt>
    <dgm:pt modelId="{2D7FF8C3-B04D-4325-AE6C-7FA12548A467}" type="pres">
      <dgm:prSet presAssocID="{78DE3A7D-A7F0-4DC5-9F75-FA80DF6ACA13}" presName="arrowAndChildren" presStyleCnt="0"/>
      <dgm:spPr/>
    </dgm:pt>
    <dgm:pt modelId="{E6575BBC-39DE-4049-AEEA-232A95343B74}" type="pres">
      <dgm:prSet presAssocID="{78DE3A7D-A7F0-4DC5-9F75-FA80DF6ACA13}" presName="parentTextArrow" presStyleLbl="node1" presStyleIdx="3" presStyleCnt="5" custLinFactNeighborX="1001" custLinFactNeighborY="-88985"/>
      <dgm:spPr/>
      <dgm:t>
        <a:bodyPr/>
        <a:lstStyle/>
        <a:p>
          <a:endParaRPr lang="ru-RU"/>
        </a:p>
      </dgm:t>
    </dgm:pt>
    <dgm:pt modelId="{BEDD15C3-4221-41CA-9073-F4E04BF591E8}" type="pres">
      <dgm:prSet presAssocID="{8BC9624E-CA52-488F-84C9-60A76251290E}" presName="sp" presStyleCnt="0"/>
      <dgm:spPr/>
    </dgm:pt>
    <dgm:pt modelId="{6A7DB8A9-F8F9-4527-B03F-CCAE789163C6}" type="pres">
      <dgm:prSet presAssocID="{7B74CFBD-2C5E-49DA-B0FC-D9DDAB3CBF23}" presName="arrowAndChildren" presStyleCnt="0"/>
      <dgm:spPr/>
    </dgm:pt>
    <dgm:pt modelId="{04A8BF47-F966-4734-A526-31E1345BB0D9}" type="pres">
      <dgm:prSet presAssocID="{7B74CFBD-2C5E-49DA-B0FC-D9DDAB3CBF23}" presName="parentTextArrow" presStyleLbl="node1" presStyleIdx="4" presStyleCnt="5" custLinFactY="5504" custLinFactNeighborX="-749" custLinFactNeighborY="100000"/>
      <dgm:spPr/>
      <dgm:t>
        <a:bodyPr/>
        <a:lstStyle/>
        <a:p>
          <a:endParaRPr lang="ru-RU"/>
        </a:p>
      </dgm:t>
    </dgm:pt>
  </dgm:ptLst>
  <dgm:cxnLst>
    <dgm:cxn modelId="{5EE64FCE-4766-473A-BB2E-D5E5F494463E}" type="presOf" srcId="{ABF3675A-DD95-4074-820B-98AAAB62E220}" destId="{C8ACF981-F50E-4A65-9D09-EC77109E85E2}" srcOrd="0" destOrd="0" presId="urn:microsoft.com/office/officeart/2005/8/layout/process4"/>
    <dgm:cxn modelId="{CBDA1ACD-5655-4E88-BAF5-DCBCCBB015B6}" type="presOf" srcId="{427DEA55-B923-4B6B-BA38-0C844A86A209}" destId="{51BA462D-E9AF-416F-B2B9-B4FAC283E136}" srcOrd="0" destOrd="0" presId="urn:microsoft.com/office/officeart/2005/8/layout/process4"/>
    <dgm:cxn modelId="{98ED446F-4684-4857-AEBA-2B0E0C6FBB01}" type="presOf" srcId="{E7E21287-78E1-48CD-8358-05930636FEDF}" destId="{3710BC2D-884C-48FC-A70C-198BEF2275E9}" srcOrd="0" destOrd="0" presId="urn:microsoft.com/office/officeart/2005/8/layout/process4"/>
    <dgm:cxn modelId="{5ED04ED7-2122-4C4C-8E15-734D42CC74DE}" srcId="{ABF3675A-DD95-4074-820B-98AAAB62E220}" destId="{78DE3A7D-A7F0-4DC5-9F75-FA80DF6ACA13}" srcOrd="1" destOrd="0" parTransId="{6EAE6A5C-EE2F-4902-8750-EE7FE168E00E}" sibTransId="{7479B454-D1CF-4660-B0F8-0FAB6B77BF1D}"/>
    <dgm:cxn modelId="{828F04EC-3701-404D-A007-7C8ABDED4B3F}" srcId="{ABF3675A-DD95-4074-820B-98AAAB62E220}" destId="{427DEA55-B923-4B6B-BA38-0C844A86A209}" srcOrd="3" destOrd="0" parTransId="{D098C216-A3AD-4674-9D11-7497E11BD2C8}" sibTransId="{13688B6C-E33C-43E7-BEFA-EB9C5265A9C6}"/>
    <dgm:cxn modelId="{AFCD9CB4-99C6-437D-834E-687BA1296E32}" srcId="{ABF3675A-DD95-4074-820B-98AAAB62E220}" destId="{E7E21287-78E1-48CD-8358-05930636FEDF}" srcOrd="4" destOrd="0" parTransId="{5A04347B-137F-47C5-9E9E-76DEF21F1EFD}" sibTransId="{763A6507-4E21-4AC8-B932-8323E840978F}"/>
    <dgm:cxn modelId="{58490E57-89C6-4E4E-A936-BE3EAA0BD166}" type="presOf" srcId="{78DE3A7D-A7F0-4DC5-9F75-FA80DF6ACA13}" destId="{E6575BBC-39DE-4049-AEEA-232A95343B74}" srcOrd="0" destOrd="0" presId="urn:microsoft.com/office/officeart/2005/8/layout/process4"/>
    <dgm:cxn modelId="{2DE0A937-F000-4593-BFB2-353142298E30}" srcId="{ABF3675A-DD95-4074-820B-98AAAB62E220}" destId="{7B74CFBD-2C5E-49DA-B0FC-D9DDAB3CBF23}" srcOrd="0" destOrd="0" parTransId="{715098B9-FD88-4957-B851-A7170EC7FFB8}" sibTransId="{8BC9624E-CA52-488F-84C9-60A76251290E}"/>
    <dgm:cxn modelId="{D0D8F9B0-A24A-4DDE-AC38-AA7869997FAE}" type="presOf" srcId="{20A43F14-D1E3-4CDD-BC80-5890DAE192F1}" destId="{04F69549-A733-48B0-8D5A-D5F4BC9F155F}" srcOrd="0" destOrd="0" presId="urn:microsoft.com/office/officeart/2005/8/layout/process4"/>
    <dgm:cxn modelId="{3FEE53BC-90C5-43D0-8F66-2E996BACA0B3}" type="presOf" srcId="{7B74CFBD-2C5E-49DA-B0FC-D9DDAB3CBF23}" destId="{04A8BF47-F966-4734-A526-31E1345BB0D9}" srcOrd="0" destOrd="0" presId="urn:microsoft.com/office/officeart/2005/8/layout/process4"/>
    <dgm:cxn modelId="{7BC50E08-AEAC-4831-B666-AA55FAB0DD84}" srcId="{ABF3675A-DD95-4074-820B-98AAAB62E220}" destId="{20A43F14-D1E3-4CDD-BC80-5890DAE192F1}" srcOrd="2" destOrd="0" parTransId="{92660789-2589-498B-B308-D6CF9AC722CD}" sibTransId="{35C8C6B4-8E84-49D8-9334-510BFE17776D}"/>
    <dgm:cxn modelId="{D20E631E-1A42-4D84-BC9D-B73F09323F3D}" type="presParOf" srcId="{C8ACF981-F50E-4A65-9D09-EC77109E85E2}" destId="{2AD4B907-FD7C-4696-9511-57586DC63981}" srcOrd="0" destOrd="0" presId="urn:microsoft.com/office/officeart/2005/8/layout/process4"/>
    <dgm:cxn modelId="{871A5CDB-E4D4-4D5B-92DF-54A4410D0660}" type="presParOf" srcId="{2AD4B907-FD7C-4696-9511-57586DC63981}" destId="{3710BC2D-884C-48FC-A70C-198BEF2275E9}" srcOrd="0" destOrd="0" presId="urn:microsoft.com/office/officeart/2005/8/layout/process4"/>
    <dgm:cxn modelId="{B43F4C1D-3CC4-4DDC-8722-699DE437CB13}" type="presParOf" srcId="{C8ACF981-F50E-4A65-9D09-EC77109E85E2}" destId="{36AC062B-2B3D-4A53-A17D-507F6655BE1A}" srcOrd="1" destOrd="0" presId="urn:microsoft.com/office/officeart/2005/8/layout/process4"/>
    <dgm:cxn modelId="{BF624DE5-C5C9-4440-BD71-E5E41D7B5EC1}" type="presParOf" srcId="{C8ACF981-F50E-4A65-9D09-EC77109E85E2}" destId="{2E8CBD3B-B579-4E08-83E3-80C5EEA32C37}" srcOrd="2" destOrd="0" presId="urn:microsoft.com/office/officeart/2005/8/layout/process4"/>
    <dgm:cxn modelId="{3D65BEDD-EC37-4FF9-BDA4-43DBE11E8B62}" type="presParOf" srcId="{2E8CBD3B-B579-4E08-83E3-80C5EEA32C37}" destId="{51BA462D-E9AF-416F-B2B9-B4FAC283E136}" srcOrd="0" destOrd="0" presId="urn:microsoft.com/office/officeart/2005/8/layout/process4"/>
    <dgm:cxn modelId="{2237F21C-F05C-4AF5-9790-B177CE323837}" type="presParOf" srcId="{C8ACF981-F50E-4A65-9D09-EC77109E85E2}" destId="{902AA07B-5F2F-41DB-A89F-1D83C5015E4B}" srcOrd="3" destOrd="0" presId="urn:microsoft.com/office/officeart/2005/8/layout/process4"/>
    <dgm:cxn modelId="{C469EBA4-216B-49A2-83F8-60348679221A}" type="presParOf" srcId="{C8ACF981-F50E-4A65-9D09-EC77109E85E2}" destId="{A4DCA618-3C6E-40FD-89DB-68153E964663}" srcOrd="4" destOrd="0" presId="urn:microsoft.com/office/officeart/2005/8/layout/process4"/>
    <dgm:cxn modelId="{3A222D1E-33F1-4E7F-860A-89F5B2596D93}" type="presParOf" srcId="{A4DCA618-3C6E-40FD-89DB-68153E964663}" destId="{04F69549-A733-48B0-8D5A-D5F4BC9F155F}" srcOrd="0" destOrd="0" presId="urn:microsoft.com/office/officeart/2005/8/layout/process4"/>
    <dgm:cxn modelId="{DB1D1B4A-6870-4660-9CCA-3C6970A0D7D6}" type="presParOf" srcId="{C8ACF981-F50E-4A65-9D09-EC77109E85E2}" destId="{FB0E4EAB-F72F-4352-9DF3-79CF03F8FC7E}" srcOrd="5" destOrd="0" presId="urn:microsoft.com/office/officeart/2005/8/layout/process4"/>
    <dgm:cxn modelId="{09A82EA4-0346-4073-851E-FEAFE5D5B915}" type="presParOf" srcId="{C8ACF981-F50E-4A65-9D09-EC77109E85E2}" destId="{2D7FF8C3-B04D-4325-AE6C-7FA12548A467}" srcOrd="6" destOrd="0" presId="urn:microsoft.com/office/officeart/2005/8/layout/process4"/>
    <dgm:cxn modelId="{84D5BD9B-C26D-4941-BB8D-279DA457A9BF}" type="presParOf" srcId="{2D7FF8C3-B04D-4325-AE6C-7FA12548A467}" destId="{E6575BBC-39DE-4049-AEEA-232A95343B74}" srcOrd="0" destOrd="0" presId="urn:microsoft.com/office/officeart/2005/8/layout/process4"/>
    <dgm:cxn modelId="{0D95D3C7-1159-467D-BE39-6315449DE208}" type="presParOf" srcId="{C8ACF981-F50E-4A65-9D09-EC77109E85E2}" destId="{BEDD15C3-4221-41CA-9073-F4E04BF591E8}" srcOrd="7" destOrd="0" presId="urn:microsoft.com/office/officeart/2005/8/layout/process4"/>
    <dgm:cxn modelId="{B2E3A353-8953-4C93-A069-2C6B239031F7}" type="presParOf" srcId="{C8ACF981-F50E-4A65-9D09-EC77109E85E2}" destId="{6A7DB8A9-F8F9-4527-B03F-CCAE789163C6}" srcOrd="8" destOrd="0" presId="urn:microsoft.com/office/officeart/2005/8/layout/process4"/>
    <dgm:cxn modelId="{C843D822-F003-4D8C-A755-411100454D1F}" type="presParOf" srcId="{6A7DB8A9-F8F9-4527-B03F-CCAE789163C6}" destId="{04A8BF47-F966-4734-A526-31E1345BB0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A6633-45AF-4463-97DD-189C406A725C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E94E8-9F13-4AB2-990A-B00F1835330C}">
      <dgm:prSet custT="1"/>
      <dgm:spPr/>
      <dgm:t>
        <a:bodyPr/>
        <a:lstStyle/>
        <a:p>
          <a:pPr rtl="0"/>
          <a:r>
            <a:rPr lang="ru-RU" sz="3100" b="1" dirty="0" smtClean="0">
              <a:solidFill>
                <a:schemeClr val="tx1"/>
              </a:solidFill>
            </a:rPr>
            <a:t>ПРЕСТУПЛЕНИЯ</a:t>
          </a:r>
        </a:p>
        <a:p>
          <a:pPr rtl="0"/>
          <a:r>
            <a:rPr lang="ru-RU" sz="1600" b="1" dirty="0" smtClean="0">
              <a:solidFill>
                <a:schemeClr val="tx1"/>
              </a:solidFill>
            </a:rPr>
            <a:t>- Это общественно-опасные, противоправные, виновные и наказуемые деяния, причиняющие вред.</a:t>
          </a:r>
          <a:endParaRPr lang="ru-RU" sz="1600" b="1" dirty="0">
            <a:solidFill>
              <a:schemeClr val="tx1"/>
            </a:solidFill>
          </a:endParaRPr>
        </a:p>
      </dgm:t>
    </dgm:pt>
    <dgm:pt modelId="{A3A77EA0-07CD-47B3-B067-542D7994CA75}" type="parTrans" cxnId="{BB2B070F-73B3-491C-8718-2D34B76CA564}">
      <dgm:prSet/>
      <dgm:spPr/>
      <dgm:t>
        <a:bodyPr/>
        <a:lstStyle/>
        <a:p>
          <a:endParaRPr lang="ru-RU"/>
        </a:p>
      </dgm:t>
    </dgm:pt>
    <dgm:pt modelId="{5119470B-3A27-447F-A9B9-7EEF74EC064D}" type="sibTrans" cxnId="{BB2B070F-73B3-491C-8718-2D34B76CA564}">
      <dgm:prSet/>
      <dgm:spPr/>
      <dgm:t>
        <a:bodyPr/>
        <a:lstStyle/>
        <a:p>
          <a:endParaRPr lang="ru-RU"/>
        </a:p>
      </dgm:t>
    </dgm:pt>
    <dgm:pt modelId="{AFF0A636-46DE-48EC-A836-CCCD00279C25}">
      <dgm:prSet custT="1"/>
      <dgm:spPr/>
      <dgm:t>
        <a:bodyPr/>
        <a:lstStyle/>
        <a:p>
          <a:pPr rtl="0"/>
          <a:r>
            <a:rPr lang="ru-RU" sz="4100" b="1" dirty="0" smtClean="0">
              <a:solidFill>
                <a:schemeClr val="tx1"/>
              </a:solidFill>
            </a:rPr>
            <a:t>ПРОСТУПКИ</a:t>
          </a:r>
        </a:p>
        <a:p>
          <a:pPr rtl="0"/>
          <a:r>
            <a:rPr lang="ru-RU" sz="1600" b="1" dirty="0" smtClean="0">
              <a:solidFill>
                <a:schemeClr val="tx1"/>
              </a:solidFill>
            </a:rPr>
            <a:t>- Характеризуются более низкой степенью общественной опасности, чем преступления.</a:t>
          </a:r>
          <a:endParaRPr lang="ru-RU" sz="1600" b="1" dirty="0">
            <a:solidFill>
              <a:schemeClr val="tx1"/>
            </a:solidFill>
          </a:endParaRPr>
        </a:p>
      </dgm:t>
    </dgm:pt>
    <dgm:pt modelId="{785911FC-3232-495E-B134-6B3C74261CF8}" type="parTrans" cxnId="{8ACC326B-FBD5-45A7-83EA-7429C4E04938}">
      <dgm:prSet/>
      <dgm:spPr/>
      <dgm:t>
        <a:bodyPr/>
        <a:lstStyle/>
        <a:p>
          <a:endParaRPr lang="ru-RU"/>
        </a:p>
      </dgm:t>
    </dgm:pt>
    <dgm:pt modelId="{72F6D2AB-E60F-410E-BEC1-C491CCAE9FFE}" type="sibTrans" cxnId="{8ACC326B-FBD5-45A7-83EA-7429C4E04938}">
      <dgm:prSet/>
      <dgm:spPr/>
      <dgm:t>
        <a:bodyPr/>
        <a:lstStyle/>
        <a:p>
          <a:endParaRPr lang="ru-RU"/>
        </a:p>
      </dgm:t>
    </dgm:pt>
    <dgm:pt modelId="{371672F5-6BC3-4BF7-BFB2-C57D173486F3}" type="pres">
      <dgm:prSet presAssocID="{3B9A6633-45AF-4463-97DD-189C406A72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7CFCDE-634C-4F43-823B-2823B16D7F35}" type="pres">
      <dgm:prSet presAssocID="{3D2E94E8-9F13-4AB2-990A-B00F1835330C}" presName="hierRoot1" presStyleCnt="0">
        <dgm:presLayoutVars>
          <dgm:hierBranch val="init"/>
        </dgm:presLayoutVars>
      </dgm:prSet>
      <dgm:spPr/>
    </dgm:pt>
    <dgm:pt modelId="{8D4D2137-7F78-47E1-A4CA-A0C47CED1E48}" type="pres">
      <dgm:prSet presAssocID="{3D2E94E8-9F13-4AB2-990A-B00F1835330C}" presName="rootComposite1" presStyleCnt="0"/>
      <dgm:spPr/>
    </dgm:pt>
    <dgm:pt modelId="{3D32D9C3-0119-47E5-84EB-65E26E98391F}" type="pres">
      <dgm:prSet presAssocID="{3D2E94E8-9F13-4AB2-990A-B00F1835330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BA6BB-D0E6-4827-A210-1995904DD4F4}" type="pres">
      <dgm:prSet presAssocID="{3D2E94E8-9F13-4AB2-990A-B00F183533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A2EB1EA-46AA-49D3-BABE-4E51B81BAEE2}" type="pres">
      <dgm:prSet presAssocID="{3D2E94E8-9F13-4AB2-990A-B00F1835330C}" presName="hierChild2" presStyleCnt="0"/>
      <dgm:spPr/>
    </dgm:pt>
    <dgm:pt modelId="{1900589C-DF4F-4D51-A4B5-532CD3BA7082}" type="pres">
      <dgm:prSet presAssocID="{3D2E94E8-9F13-4AB2-990A-B00F1835330C}" presName="hierChild3" presStyleCnt="0"/>
      <dgm:spPr/>
    </dgm:pt>
    <dgm:pt modelId="{C3784D97-8E22-4DD5-AA1E-CBB2514637A3}" type="pres">
      <dgm:prSet presAssocID="{AFF0A636-46DE-48EC-A836-CCCD00279C25}" presName="hierRoot1" presStyleCnt="0">
        <dgm:presLayoutVars>
          <dgm:hierBranch val="init"/>
        </dgm:presLayoutVars>
      </dgm:prSet>
      <dgm:spPr/>
    </dgm:pt>
    <dgm:pt modelId="{3635D91D-4CEC-49F1-A433-EA90973398CE}" type="pres">
      <dgm:prSet presAssocID="{AFF0A636-46DE-48EC-A836-CCCD00279C25}" presName="rootComposite1" presStyleCnt="0"/>
      <dgm:spPr/>
    </dgm:pt>
    <dgm:pt modelId="{B3C17AB0-6C6A-4B00-91D2-B72423BDF4C8}" type="pres">
      <dgm:prSet presAssocID="{AFF0A636-46DE-48EC-A836-CCCD00279C25}" presName="rootText1" presStyleLbl="node0" presStyleIdx="1" presStyleCnt="2" custLinFactNeighborX="-74" custLinFactNeighborY="1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B99E8-6C3D-48F9-AB93-FDD4D59010B8}" type="pres">
      <dgm:prSet presAssocID="{AFF0A636-46DE-48EC-A836-CCCD00279C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D76BA3-942E-4901-9858-FBDF85BA9E28}" type="pres">
      <dgm:prSet presAssocID="{AFF0A636-46DE-48EC-A836-CCCD00279C25}" presName="hierChild2" presStyleCnt="0"/>
      <dgm:spPr/>
    </dgm:pt>
    <dgm:pt modelId="{557915F0-F319-4EAE-B95A-10C789470E77}" type="pres">
      <dgm:prSet presAssocID="{AFF0A636-46DE-48EC-A836-CCCD00279C25}" presName="hierChild3" presStyleCnt="0"/>
      <dgm:spPr/>
    </dgm:pt>
  </dgm:ptLst>
  <dgm:cxnLst>
    <dgm:cxn modelId="{BB2B070F-73B3-491C-8718-2D34B76CA564}" srcId="{3B9A6633-45AF-4463-97DD-189C406A725C}" destId="{3D2E94E8-9F13-4AB2-990A-B00F1835330C}" srcOrd="0" destOrd="0" parTransId="{A3A77EA0-07CD-47B3-B067-542D7994CA75}" sibTransId="{5119470B-3A27-447F-A9B9-7EEF74EC064D}"/>
    <dgm:cxn modelId="{545567D0-2514-4BFF-8672-52CA2A6F1728}" type="presOf" srcId="{AFF0A636-46DE-48EC-A836-CCCD00279C25}" destId="{B3C17AB0-6C6A-4B00-91D2-B72423BDF4C8}" srcOrd="0" destOrd="0" presId="urn:microsoft.com/office/officeart/2005/8/layout/orgChart1"/>
    <dgm:cxn modelId="{8ACC326B-FBD5-45A7-83EA-7429C4E04938}" srcId="{3B9A6633-45AF-4463-97DD-189C406A725C}" destId="{AFF0A636-46DE-48EC-A836-CCCD00279C25}" srcOrd="1" destOrd="0" parTransId="{785911FC-3232-495E-B134-6B3C74261CF8}" sibTransId="{72F6D2AB-E60F-410E-BEC1-C491CCAE9FFE}"/>
    <dgm:cxn modelId="{C0BCD751-C542-4215-A481-BE13B2630035}" type="presOf" srcId="{AFF0A636-46DE-48EC-A836-CCCD00279C25}" destId="{7AEB99E8-6C3D-48F9-AB93-FDD4D59010B8}" srcOrd="1" destOrd="0" presId="urn:microsoft.com/office/officeart/2005/8/layout/orgChart1"/>
    <dgm:cxn modelId="{D704EA5D-11B8-425D-8DC9-602E2698DA1C}" type="presOf" srcId="{3B9A6633-45AF-4463-97DD-189C406A725C}" destId="{371672F5-6BC3-4BF7-BFB2-C57D173486F3}" srcOrd="0" destOrd="0" presId="urn:microsoft.com/office/officeart/2005/8/layout/orgChart1"/>
    <dgm:cxn modelId="{07647B3D-8838-4FB9-9CC5-8E876C77705D}" type="presOf" srcId="{3D2E94E8-9F13-4AB2-990A-B00F1835330C}" destId="{3D32D9C3-0119-47E5-84EB-65E26E98391F}" srcOrd="0" destOrd="0" presId="urn:microsoft.com/office/officeart/2005/8/layout/orgChart1"/>
    <dgm:cxn modelId="{5E462196-9381-44F6-8D36-C17465B41FA1}" type="presOf" srcId="{3D2E94E8-9F13-4AB2-990A-B00F1835330C}" destId="{5DABA6BB-D0E6-4827-A210-1995904DD4F4}" srcOrd="1" destOrd="0" presId="urn:microsoft.com/office/officeart/2005/8/layout/orgChart1"/>
    <dgm:cxn modelId="{AF9C0F6B-26B4-488D-A66B-983905CBFF11}" type="presParOf" srcId="{371672F5-6BC3-4BF7-BFB2-C57D173486F3}" destId="{D57CFCDE-634C-4F43-823B-2823B16D7F35}" srcOrd="0" destOrd="0" presId="urn:microsoft.com/office/officeart/2005/8/layout/orgChart1"/>
    <dgm:cxn modelId="{8A584228-CCCC-4547-B4A3-84F7A74EFEFF}" type="presParOf" srcId="{D57CFCDE-634C-4F43-823B-2823B16D7F35}" destId="{8D4D2137-7F78-47E1-A4CA-A0C47CED1E48}" srcOrd="0" destOrd="0" presId="urn:microsoft.com/office/officeart/2005/8/layout/orgChart1"/>
    <dgm:cxn modelId="{53CF7F15-DF6D-4D23-A95F-6FE7DC9F8AB5}" type="presParOf" srcId="{8D4D2137-7F78-47E1-A4CA-A0C47CED1E48}" destId="{3D32D9C3-0119-47E5-84EB-65E26E98391F}" srcOrd="0" destOrd="0" presId="urn:microsoft.com/office/officeart/2005/8/layout/orgChart1"/>
    <dgm:cxn modelId="{7C4E375F-0DDE-4F5F-A142-31E1739DC375}" type="presParOf" srcId="{8D4D2137-7F78-47E1-A4CA-A0C47CED1E48}" destId="{5DABA6BB-D0E6-4827-A210-1995904DD4F4}" srcOrd="1" destOrd="0" presId="urn:microsoft.com/office/officeart/2005/8/layout/orgChart1"/>
    <dgm:cxn modelId="{49B932E1-0401-41B3-833C-C4DC57E9F5F9}" type="presParOf" srcId="{D57CFCDE-634C-4F43-823B-2823B16D7F35}" destId="{EA2EB1EA-46AA-49D3-BABE-4E51B81BAEE2}" srcOrd="1" destOrd="0" presId="urn:microsoft.com/office/officeart/2005/8/layout/orgChart1"/>
    <dgm:cxn modelId="{D09F0E46-1209-4D04-A70C-711E43ED4386}" type="presParOf" srcId="{D57CFCDE-634C-4F43-823B-2823B16D7F35}" destId="{1900589C-DF4F-4D51-A4B5-532CD3BA7082}" srcOrd="2" destOrd="0" presId="urn:microsoft.com/office/officeart/2005/8/layout/orgChart1"/>
    <dgm:cxn modelId="{F365E770-753B-42ED-BAB1-E417AA16F41D}" type="presParOf" srcId="{371672F5-6BC3-4BF7-BFB2-C57D173486F3}" destId="{C3784D97-8E22-4DD5-AA1E-CBB2514637A3}" srcOrd="1" destOrd="0" presId="urn:microsoft.com/office/officeart/2005/8/layout/orgChart1"/>
    <dgm:cxn modelId="{AC2B3376-E4F3-4BC9-B01A-A5D7656D376E}" type="presParOf" srcId="{C3784D97-8E22-4DD5-AA1E-CBB2514637A3}" destId="{3635D91D-4CEC-49F1-A433-EA90973398CE}" srcOrd="0" destOrd="0" presId="urn:microsoft.com/office/officeart/2005/8/layout/orgChart1"/>
    <dgm:cxn modelId="{FBBB5414-3884-4C0B-8E28-8BDDED6AE379}" type="presParOf" srcId="{3635D91D-4CEC-49F1-A433-EA90973398CE}" destId="{B3C17AB0-6C6A-4B00-91D2-B72423BDF4C8}" srcOrd="0" destOrd="0" presId="urn:microsoft.com/office/officeart/2005/8/layout/orgChart1"/>
    <dgm:cxn modelId="{3214A5F3-EB11-48A4-B1BC-278719C31614}" type="presParOf" srcId="{3635D91D-4CEC-49F1-A433-EA90973398CE}" destId="{7AEB99E8-6C3D-48F9-AB93-FDD4D59010B8}" srcOrd="1" destOrd="0" presId="urn:microsoft.com/office/officeart/2005/8/layout/orgChart1"/>
    <dgm:cxn modelId="{4DB865AD-FB3F-45F6-A4C9-9BB8886BAF45}" type="presParOf" srcId="{C3784D97-8E22-4DD5-AA1E-CBB2514637A3}" destId="{EFD76BA3-942E-4901-9858-FBDF85BA9E28}" srcOrd="1" destOrd="0" presId="urn:microsoft.com/office/officeart/2005/8/layout/orgChart1"/>
    <dgm:cxn modelId="{FD58D091-C9F0-4E51-8907-56F942EE5EC9}" type="presParOf" srcId="{C3784D97-8E22-4DD5-AA1E-CBB2514637A3}" destId="{557915F0-F319-4EAE-B95A-10C789470E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41740-9306-42E2-82DA-3F2A7A1CBC7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66F06-5D43-4ED9-A094-AA6A2412C3EB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это виновно совершенное общественно опасное деяние, запрещенное Уголовным Кодексом под угрозой наказания.</a:t>
          </a:r>
          <a:endParaRPr lang="ru-RU" b="1" dirty="0">
            <a:solidFill>
              <a:schemeClr val="tx1"/>
            </a:solidFill>
          </a:endParaRPr>
        </a:p>
      </dgm:t>
    </dgm:pt>
    <dgm:pt modelId="{8D25394B-A60B-43F8-832D-8AE571F429AA}" type="parTrans" cxnId="{07F154A3-30DE-4A5E-8647-620A2BC9724D}">
      <dgm:prSet/>
      <dgm:spPr/>
      <dgm:t>
        <a:bodyPr/>
        <a:lstStyle/>
        <a:p>
          <a:endParaRPr lang="ru-RU"/>
        </a:p>
      </dgm:t>
    </dgm:pt>
    <dgm:pt modelId="{8BEE2967-8391-4050-82DD-7F3FE23155E0}" type="sibTrans" cxnId="{07F154A3-30DE-4A5E-8647-620A2BC9724D}">
      <dgm:prSet/>
      <dgm:spPr/>
      <dgm:t>
        <a:bodyPr/>
        <a:lstStyle/>
        <a:p>
          <a:endParaRPr lang="ru-RU"/>
        </a:p>
      </dgm:t>
    </dgm:pt>
    <dgm:pt modelId="{50CDBB8E-A6BF-4150-BD78-19C33F15B287}" type="pres">
      <dgm:prSet presAssocID="{10E41740-9306-42E2-82DA-3F2A7A1CB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06F320-F91D-44E6-AE7B-53F8A9C4EDC3}" type="pres">
      <dgm:prSet presAssocID="{42566F06-5D43-4ED9-A094-AA6A2412C3EB}" presName="parentText" presStyleLbl="node1" presStyleIdx="0" presStyleCnt="1" custScaleY="64050" custLinFactNeighborX="520" custLinFactNeighborY="23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154A3-30DE-4A5E-8647-620A2BC9724D}" srcId="{10E41740-9306-42E2-82DA-3F2A7A1CBC71}" destId="{42566F06-5D43-4ED9-A094-AA6A2412C3EB}" srcOrd="0" destOrd="0" parTransId="{8D25394B-A60B-43F8-832D-8AE571F429AA}" sibTransId="{8BEE2967-8391-4050-82DD-7F3FE23155E0}"/>
    <dgm:cxn modelId="{297303DF-5C13-4856-A14E-F3F3EEBC8873}" type="presOf" srcId="{10E41740-9306-42E2-82DA-3F2A7A1CBC71}" destId="{50CDBB8E-A6BF-4150-BD78-19C33F15B287}" srcOrd="0" destOrd="0" presId="urn:microsoft.com/office/officeart/2005/8/layout/vList2"/>
    <dgm:cxn modelId="{18B17C19-C9ED-4C57-A7C9-C66693DE354B}" type="presOf" srcId="{42566F06-5D43-4ED9-A094-AA6A2412C3EB}" destId="{A106F320-F91D-44E6-AE7B-53F8A9C4EDC3}" srcOrd="0" destOrd="0" presId="urn:microsoft.com/office/officeart/2005/8/layout/vList2"/>
    <dgm:cxn modelId="{0B0B4DAE-E282-4685-825D-8EF6ADCA7D41}" type="presParOf" srcId="{50CDBB8E-A6BF-4150-BD78-19C33F15B287}" destId="{A106F320-F91D-44E6-AE7B-53F8A9C4ED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1D835-59C5-4BC8-9442-3B0FE3FBD9ED}">
      <dsp:nvSpPr>
        <dsp:cNvPr id="0" name=""/>
        <dsp:cNvSpPr/>
      </dsp:nvSpPr>
      <dsp:spPr>
        <a:xfrm>
          <a:off x="0" y="12319"/>
          <a:ext cx="7258072" cy="3172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– это антиобщественное деяние, причиняющее вред обществу, запрещенное законодательством и влекущее наказание.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154873" y="167192"/>
        <a:ext cx="6948326" cy="286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0BC2D-884C-48FC-A70C-198BEF2275E9}">
      <dsp:nvSpPr>
        <dsp:cNvPr id="0" name=""/>
        <dsp:cNvSpPr/>
      </dsp:nvSpPr>
      <dsp:spPr>
        <a:xfrm>
          <a:off x="0" y="3886230"/>
          <a:ext cx="8229600" cy="6375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Приносит вред государству, человеку, обществу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3886230"/>
        <a:ext cx="8229600" cy="637568"/>
      </dsp:txXfrm>
    </dsp:sp>
    <dsp:sp modelId="{51BA462D-E9AF-416F-B2B9-B4FAC283E136}">
      <dsp:nvSpPr>
        <dsp:cNvPr id="0" name=""/>
        <dsp:cNvSpPr/>
      </dsp:nvSpPr>
      <dsp:spPr>
        <a:xfrm rot="10800000">
          <a:off x="0" y="2915214"/>
          <a:ext cx="8229600" cy="9805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Совершено по воле правонарушителя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0" y="2915214"/>
        <a:ext cx="8229600" cy="637151"/>
      </dsp:txXfrm>
    </dsp:sp>
    <dsp:sp modelId="{04F69549-A733-48B0-8D5A-D5F4BC9F155F}">
      <dsp:nvSpPr>
        <dsp:cNvPr id="0" name=""/>
        <dsp:cNvSpPr/>
      </dsp:nvSpPr>
      <dsp:spPr>
        <a:xfrm rot="10800000">
          <a:off x="0" y="1944197"/>
          <a:ext cx="8229600" cy="9805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Запрет на данное деяние государством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0" y="1944197"/>
        <a:ext cx="8229600" cy="637151"/>
      </dsp:txXfrm>
    </dsp:sp>
    <dsp:sp modelId="{E6575BBC-39DE-4049-AEEA-232A95343B74}">
      <dsp:nvSpPr>
        <dsp:cNvPr id="0" name=""/>
        <dsp:cNvSpPr/>
      </dsp:nvSpPr>
      <dsp:spPr>
        <a:xfrm rot="10800000">
          <a:off x="0" y="100610"/>
          <a:ext cx="8229600" cy="9805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Поведение человека в </a:t>
          </a:r>
          <a:r>
            <a:rPr lang="ru-RU" sz="2400" b="1" i="1" kern="1200" dirty="0" smtClean="0">
              <a:solidFill>
                <a:schemeClr val="tx1"/>
              </a:solidFill>
            </a:rPr>
            <a:t>форме действия или бездействия</a:t>
          </a:r>
          <a:endParaRPr lang="ru-RU" sz="2400" b="1" i="1" kern="1200" dirty="0">
            <a:solidFill>
              <a:schemeClr val="tx1"/>
            </a:solidFill>
          </a:endParaRPr>
        </a:p>
      </dsp:txBody>
      <dsp:txXfrm rot="10800000">
        <a:off x="0" y="100610"/>
        <a:ext cx="8229600" cy="637151"/>
      </dsp:txXfrm>
    </dsp:sp>
    <dsp:sp modelId="{04A8BF47-F966-4734-A526-31E1345BB0D9}">
      <dsp:nvSpPr>
        <dsp:cNvPr id="0" name=""/>
        <dsp:cNvSpPr/>
      </dsp:nvSpPr>
      <dsp:spPr>
        <a:xfrm rot="10800000">
          <a:off x="0" y="1036715"/>
          <a:ext cx="8229600" cy="9805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Нарушение права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0" y="1036715"/>
        <a:ext cx="8229600" cy="637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2D9C3-0119-47E5-84EB-65E26E98391F}">
      <dsp:nvSpPr>
        <dsp:cNvPr id="0" name=""/>
        <dsp:cNvSpPr/>
      </dsp:nvSpPr>
      <dsp:spPr>
        <a:xfrm>
          <a:off x="1984" y="676853"/>
          <a:ext cx="3722005" cy="1861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ПРЕСТУПЛЕНИЯ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- Это общественно-опасные, противоправные, виновные и наказуемые деяния, причиняющие вред.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84" y="676853"/>
        <a:ext cx="3722005" cy="1861002"/>
      </dsp:txXfrm>
    </dsp:sp>
    <dsp:sp modelId="{B3C17AB0-6C6A-4B00-91D2-B72423BDF4C8}">
      <dsp:nvSpPr>
        <dsp:cNvPr id="0" name=""/>
        <dsp:cNvSpPr/>
      </dsp:nvSpPr>
      <dsp:spPr>
        <a:xfrm>
          <a:off x="4502856" y="713813"/>
          <a:ext cx="3722005" cy="1861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tx1"/>
              </a:solidFill>
            </a:rPr>
            <a:t>ПРОСТУПКИ</a:t>
          </a:r>
        </a:p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- Характеризуются более низкой степенью общественной опасности, чем преступления.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502856" y="713813"/>
        <a:ext cx="3722005" cy="1861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6F320-F91D-44E6-AE7B-53F8A9C4EDC3}">
      <dsp:nvSpPr>
        <dsp:cNvPr id="0" name=""/>
        <dsp:cNvSpPr/>
      </dsp:nvSpPr>
      <dsp:spPr>
        <a:xfrm>
          <a:off x="0" y="10862"/>
          <a:ext cx="8715436" cy="27037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r>
            <a:rPr lang="ru-RU" sz="3200" b="1" kern="1200" dirty="0" smtClean="0">
              <a:solidFill>
                <a:schemeClr val="tx1"/>
              </a:solidFill>
            </a:rPr>
            <a:t>это виновно совершенное общественно опасное деяние, запрещенное Уголовным Кодексом под угрозой наказания.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131988" y="142850"/>
        <a:ext cx="8451460" cy="2439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512C-CFF3-4727-9E65-0E48CA7662AA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9FC9-873D-46B8-ADB4-8CA07491D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1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1E606C-D0B0-4163-A9E7-E97F03D94BAB}" type="slidenum">
              <a:rPr lang="ru-RU" alt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6175" y="695325"/>
            <a:ext cx="4567238" cy="3427413"/>
          </a:xfrm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4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19185A-A86F-4607-9EA4-2B0034D9BB95}" type="slidenum">
              <a:rPr lang="ru-RU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6175" y="695325"/>
            <a:ext cx="4567238" cy="3427413"/>
          </a:xfrm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8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5667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571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85 h 64000"/>
                <a:gd name="T2" fmla="*/ 2304 w 64000"/>
                <a:gd name="T3" fmla="*/ 1152 h 64000"/>
                <a:gd name="T4" fmla="*/ 1587 w 64000"/>
                <a:gd name="T5" fmla="*/ 2219 h 64000"/>
                <a:gd name="T6" fmla="*/ 1587 w 64000"/>
                <a:gd name="T7" fmla="*/ 2219 h 64000"/>
                <a:gd name="T8" fmla="*/ 1587 w 64000"/>
                <a:gd name="T9" fmla="*/ 2219 h 64000"/>
                <a:gd name="T10" fmla="*/ 1587 w 64000"/>
                <a:gd name="T11" fmla="*/ 2219 h 64000"/>
                <a:gd name="T12" fmla="*/ 1587 w 64000"/>
                <a:gd name="T13" fmla="*/ 85 h 64000"/>
                <a:gd name="T14" fmla="*/ 1587 w 64000"/>
                <a:gd name="T15" fmla="*/ 85 h 64000"/>
                <a:gd name="T16" fmla="*/ 1587 w 64000"/>
                <a:gd name="T17" fmla="*/ 8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248 h 64000"/>
                <a:gd name="T2" fmla="*/ 2544 w 64000"/>
                <a:gd name="T3" fmla="*/ 1272 h 64000"/>
                <a:gd name="T4" fmla="*/ 2027 w 64000"/>
                <a:gd name="T5" fmla="*/ 2296 h 64000"/>
                <a:gd name="T6" fmla="*/ 2027 w 64000"/>
                <a:gd name="T7" fmla="*/ 2296 h 64000"/>
                <a:gd name="T8" fmla="*/ 2027 w 64000"/>
                <a:gd name="T9" fmla="*/ 2296 h 64000"/>
                <a:gd name="T10" fmla="*/ 2027 w 64000"/>
                <a:gd name="T11" fmla="*/ 2296 h 64000"/>
                <a:gd name="T12" fmla="*/ 2027 w 64000"/>
                <a:gd name="T13" fmla="*/ 248 h 64000"/>
                <a:gd name="T14" fmla="*/ 2027 w 64000"/>
                <a:gd name="T15" fmla="*/ 248 h 64000"/>
                <a:gd name="T16" fmla="*/ 2027 w 64000"/>
                <a:gd name="T17" fmla="*/ 24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22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7638-68B6-4AD7-9DCA-DC2BE5979F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34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7DDA-6CCF-4AE4-90FA-D78875E5B9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68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3137-99A2-43F6-8A63-C053E0F99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6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6E4D-91B5-4A92-BC61-8E5D097284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54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A21C-5C9C-403F-B84B-71C60D70F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3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4B6B-E936-48A1-94AF-8A1A3FF9D1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5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782C-F3DB-458B-9417-17FC9D83F9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77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1A69-5332-43AA-931C-B064CA8EBF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6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827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3D94-4998-4FC9-9CA6-A0701B451E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4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0EED-03D7-406B-82A1-AF503D2C22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82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665F-0B98-4BB9-899D-105EB6B62C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10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BD13-5949-4CBE-9E99-1C7D87CE82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32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8C05-798F-4C66-8FD5-26561A197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10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7037-893F-45D1-B5C9-DE4B841FB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25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85 h 64000"/>
                <a:gd name="T2" fmla="*/ 2304 w 64000"/>
                <a:gd name="T3" fmla="*/ 1152 h 64000"/>
                <a:gd name="T4" fmla="*/ 1587 w 64000"/>
                <a:gd name="T5" fmla="*/ 2219 h 64000"/>
                <a:gd name="T6" fmla="*/ 1587 w 64000"/>
                <a:gd name="T7" fmla="*/ 2219 h 64000"/>
                <a:gd name="T8" fmla="*/ 1587 w 64000"/>
                <a:gd name="T9" fmla="*/ 2219 h 64000"/>
                <a:gd name="T10" fmla="*/ 1587 w 64000"/>
                <a:gd name="T11" fmla="*/ 2219 h 64000"/>
                <a:gd name="T12" fmla="*/ 1587 w 64000"/>
                <a:gd name="T13" fmla="*/ 85 h 64000"/>
                <a:gd name="T14" fmla="*/ 1587 w 64000"/>
                <a:gd name="T15" fmla="*/ 85 h 64000"/>
                <a:gd name="T16" fmla="*/ 1587 w 64000"/>
                <a:gd name="T17" fmla="*/ 8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248 h 64000"/>
                <a:gd name="T2" fmla="*/ 2544 w 64000"/>
                <a:gd name="T3" fmla="*/ 1272 h 64000"/>
                <a:gd name="T4" fmla="*/ 2027 w 64000"/>
                <a:gd name="T5" fmla="*/ 2296 h 64000"/>
                <a:gd name="T6" fmla="*/ 2027 w 64000"/>
                <a:gd name="T7" fmla="*/ 2296 h 64000"/>
                <a:gd name="T8" fmla="*/ 2027 w 64000"/>
                <a:gd name="T9" fmla="*/ 2296 h 64000"/>
                <a:gd name="T10" fmla="*/ 2027 w 64000"/>
                <a:gd name="T11" fmla="*/ 2296 h 64000"/>
                <a:gd name="T12" fmla="*/ 2027 w 64000"/>
                <a:gd name="T13" fmla="*/ 248 h 64000"/>
                <a:gd name="T14" fmla="*/ 2027 w 64000"/>
                <a:gd name="T15" fmla="*/ 248 h 64000"/>
                <a:gd name="T16" fmla="*/ 2027 w 64000"/>
                <a:gd name="T17" fmla="*/ 24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22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7638-68B6-4AD7-9DCA-DC2BE5979F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50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7DDA-6CCF-4AE4-90FA-D78875E5B9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23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3137-99A2-43F6-8A63-C053E0F99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01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6E4D-91B5-4A92-BC61-8E5D097284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8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5720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A21C-5C9C-403F-B84B-71C60D70F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50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4B6B-E936-48A1-94AF-8A1A3FF9D1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1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782C-F3DB-458B-9417-17FC9D83F9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37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1A69-5332-43AA-931C-B064CA8EBF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45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3D94-4998-4FC9-9CA6-A0701B451E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0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0EED-03D7-406B-82A1-AF503D2C22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5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665F-0B98-4BB9-899D-105EB6B62C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84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BD13-5949-4CBE-9E99-1C7D87CE82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57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8C05-798F-4C66-8FD5-26561A197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18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7037-893F-45D1-B5C9-DE4B841FB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00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7170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85 h 64000"/>
                <a:gd name="T2" fmla="*/ 2304 w 64000"/>
                <a:gd name="T3" fmla="*/ 1152 h 64000"/>
                <a:gd name="T4" fmla="*/ 1587 w 64000"/>
                <a:gd name="T5" fmla="*/ 2219 h 64000"/>
                <a:gd name="T6" fmla="*/ 1587 w 64000"/>
                <a:gd name="T7" fmla="*/ 2219 h 64000"/>
                <a:gd name="T8" fmla="*/ 1587 w 64000"/>
                <a:gd name="T9" fmla="*/ 2219 h 64000"/>
                <a:gd name="T10" fmla="*/ 1587 w 64000"/>
                <a:gd name="T11" fmla="*/ 2219 h 64000"/>
                <a:gd name="T12" fmla="*/ 1587 w 64000"/>
                <a:gd name="T13" fmla="*/ 85 h 64000"/>
                <a:gd name="T14" fmla="*/ 1587 w 64000"/>
                <a:gd name="T15" fmla="*/ 85 h 64000"/>
                <a:gd name="T16" fmla="*/ 1587 w 64000"/>
                <a:gd name="T17" fmla="*/ 8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248 h 64000"/>
                <a:gd name="T2" fmla="*/ 2544 w 64000"/>
                <a:gd name="T3" fmla="*/ 1272 h 64000"/>
                <a:gd name="T4" fmla="*/ 2027 w 64000"/>
                <a:gd name="T5" fmla="*/ 2296 h 64000"/>
                <a:gd name="T6" fmla="*/ 2027 w 64000"/>
                <a:gd name="T7" fmla="*/ 2296 h 64000"/>
                <a:gd name="T8" fmla="*/ 2027 w 64000"/>
                <a:gd name="T9" fmla="*/ 2296 h 64000"/>
                <a:gd name="T10" fmla="*/ 2027 w 64000"/>
                <a:gd name="T11" fmla="*/ 2296 h 64000"/>
                <a:gd name="T12" fmla="*/ 2027 w 64000"/>
                <a:gd name="T13" fmla="*/ 248 h 64000"/>
                <a:gd name="T14" fmla="*/ 2027 w 64000"/>
                <a:gd name="T15" fmla="*/ 248 h 64000"/>
                <a:gd name="T16" fmla="*/ 2027 w 64000"/>
                <a:gd name="T17" fmla="*/ 24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22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7638-68B6-4AD7-9DCA-DC2BE5979F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54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7DDA-6CCF-4AE4-90FA-D78875E5B9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3137-99A2-43F6-8A63-C053E0F99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38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6E4D-91B5-4A92-BC61-8E5D097284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19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A21C-5C9C-403F-B84B-71C60D70F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96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4B6B-E936-48A1-94AF-8A1A3FF9D1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31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782C-F3DB-458B-9417-17FC9D83F9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0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1A69-5332-43AA-931C-B064CA8EBF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65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3D94-4998-4FC9-9CA6-A0701B451E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0EED-03D7-406B-82A1-AF503D2C22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84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584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665F-0B98-4BB9-899D-105EB6B62C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7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BD13-5949-4CBE-9E99-1C7D87CE82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6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8C05-798F-4C66-8FD5-26561A197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15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7037-893F-45D1-B5C9-DE4B841FB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5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85 h 64000"/>
                <a:gd name="T2" fmla="*/ 2304 w 64000"/>
                <a:gd name="T3" fmla="*/ 1152 h 64000"/>
                <a:gd name="T4" fmla="*/ 1587 w 64000"/>
                <a:gd name="T5" fmla="*/ 2219 h 64000"/>
                <a:gd name="T6" fmla="*/ 1587 w 64000"/>
                <a:gd name="T7" fmla="*/ 2219 h 64000"/>
                <a:gd name="T8" fmla="*/ 1587 w 64000"/>
                <a:gd name="T9" fmla="*/ 2219 h 64000"/>
                <a:gd name="T10" fmla="*/ 1587 w 64000"/>
                <a:gd name="T11" fmla="*/ 2219 h 64000"/>
                <a:gd name="T12" fmla="*/ 1587 w 64000"/>
                <a:gd name="T13" fmla="*/ 85 h 64000"/>
                <a:gd name="T14" fmla="*/ 1587 w 64000"/>
                <a:gd name="T15" fmla="*/ 85 h 64000"/>
                <a:gd name="T16" fmla="*/ 1587 w 64000"/>
                <a:gd name="T17" fmla="*/ 8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248 h 64000"/>
                <a:gd name="T2" fmla="*/ 2544 w 64000"/>
                <a:gd name="T3" fmla="*/ 1272 h 64000"/>
                <a:gd name="T4" fmla="*/ 2027 w 64000"/>
                <a:gd name="T5" fmla="*/ 2296 h 64000"/>
                <a:gd name="T6" fmla="*/ 2027 w 64000"/>
                <a:gd name="T7" fmla="*/ 2296 h 64000"/>
                <a:gd name="T8" fmla="*/ 2027 w 64000"/>
                <a:gd name="T9" fmla="*/ 2296 h 64000"/>
                <a:gd name="T10" fmla="*/ 2027 w 64000"/>
                <a:gd name="T11" fmla="*/ 2296 h 64000"/>
                <a:gd name="T12" fmla="*/ 2027 w 64000"/>
                <a:gd name="T13" fmla="*/ 248 h 64000"/>
                <a:gd name="T14" fmla="*/ 2027 w 64000"/>
                <a:gd name="T15" fmla="*/ 248 h 64000"/>
                <a:gd name="T16" fmla="*/ 2027 w 64000"/>
                <a:gd name="T17" fmla="*/ 24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22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7638-68B6-4AD7-9DCA-DC2BE5979F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84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7DDA-6CCF-4AE4-90FA-D78875E5B9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76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3137-99A2-43F6-8A63-C053E0F99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6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6E4D-91B5-4A92-BC61-8E5D097284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0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A21C-5C9C-403F-B84B-71C60D70F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55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4B6B-E936-48A1-94AF-8A1A3FF9D1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3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06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782C-F3DB-458B-9417-17FC9D83F9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85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1A69-5332-43AA-931C-B064CA8EBF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08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3D94-4998-4FC9-9CA6-A0701B451E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0EED-03D7-406B-82A1-AF503D2C22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62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665F-0B98-4BB9-899D-105EB6B62C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33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BD13-5949-4CBE-9E99-1C7D87CE82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83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8C05-798F-4C66-8FD5-26561A197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17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7037-893F-45D1-B5C9-DE4B841FB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68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85 h 64000"/>
                <a:gd name="T2" fmla="*/ 2304 w 64000"/>
                <a:gd name="T3" fmla="*/ 1152 h 64000"/>
                <a:gd name="T4" fmla="*/ 1587 w 64000"/>
                <a:gd name="T5" fmla="*/ 2219 h 64000"/>
                <a:gd name="T6" fmla="*/ 1587 w 64000"/>
                <a:gd name="T7" fmla="*/ 2219 h 64000"/>
                <a:gd name="T8" fmla="*/ 1587 w 64000"/>
                <a:gd name="T9" fmla="*/ 2219 h 64000"/>
                <a:gd name="T10" fmla="*/ 1587 w 64000"/>
                <a:gd name="T11" fmla="*/ 2219 h 64000"/>
                <a:gd name="T12" fmla="*/ 1587 w 64000"/>
                <a:gd name="T13" fmla="*/ 85 h 64000"/>
                <a:gd name="T14" fmla="*/ 1587 w 64000"/>
                <a:gd name="T15" fmla="*/ 85 h 64000"/>
                <a:gd name="T16" fmla="*/ 1587 w 64000"/>
                <a:gd name="T17" fmla="*/ 8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248 h 64000"/>
                <a:gd name="T2" fmla="*/ 2544 w 64000"/>
                <a:gd name="T3" fmla="*/ 1272 h 64000"/>
                <a:gd name="T4" fmla="*/ 2027 w 64000"/>
                <a:gd name="T5" fmla="*/ 2296 h 64000"/>
                <a:gd name="T6" fmla="*/ 2027 w 64000"/>
                <a:gd name="T7" fmla="*/ 2296 h 64000"/>
                <a:gd name="T8" fmla="*/ 2027 w 64000"/>
                <a:gd name="T9" fmla="*/ 2296 h 64000"/>
                <a:gd name="T10" fmla="*/ 2027 w 64000"/>
                <a:gd name="T11" fmla="*/ 2296 h 64000"/>
                <a:gd name="T12" fmla="*/ 2027 w 64000"/>
                <a:gd name="T13" fmla="*/ 248 h 64000"/>
                <a:gd name="T14" fmla="*/ 2027 w 64000"/>
                <a:gd name="T15" fmla="*/ 248 h 64000"/>
                <a:gd name="T16" fmla="*/ 2027 w 64000"/>
                <a:gd name="T17" fmla="*/ 24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22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7638-68B6-4AD7-9DCA-DC2BE5979F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93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7DDA-6CCF-4AE4-90FA-D78875E5B9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65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69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3137-99A2-43F6-8A63-C053E0F99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03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6E4D-91B5-4A92-BC61-8E5D097284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81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A21C-5C9C-403F-B84B-71C60D70F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24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4B6B-E936-48A1-94AF-8A1A3FF9D1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17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782C-F3DB-458B-9417-17FC9D83F9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97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1A69-5332-43AA-931C-B064CA8EBF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3D94-4998-4FC9-9CA6-A0701B451E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91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0EED-03D7-406B-82A1-AF503D2C22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2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665F-0B98-4BB9-899D-105EB6B62C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37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BD13-5949-4CBE-9E99-1C7D87CE82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36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8C05-798F-4C66-8FD5-26561A197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64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7037-893F-45D1-B5C9-DE4B841FB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9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1D0B-A5FC-4E2B-887B-7AC8247257BC}" type="datetime1">
              <a:rPr lang="ru-RU"/>
              <a:pPr>
                <a:defRPr/>
              </a:pPr>
              <a:t>14.07.2022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1E2B1-193F-4F23-AE1D-C6425A019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2889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30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87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177 h 64000"/>
                <a:gd name="T2" fmla="*/ 2592 w 64000"/>
                <a:gd name="T3" fmla="*/ 984 h 64000"/>
                <a:gd name="T4" fmla="*/ 2037 w 64000"/>
                <a:gd name="T5" fmla="*/ 1791 h 64000"/>
                <a:gd name="T6" fmla="*/ 2037 w 64000"/>
                <a:gd name="T7" fmla="*/ 1791 h 64000"/>
                <a:gd name="T8" fmla="*/ 2037 w 64000"/>
                <a:gd name="T9" fmla="*/ 1791 h 64000"/>
                <a:gd name="T10" fmla="*/ 2037 w 64000"/>
                <a:gd name="T11" fmla="*/ 1791 h 64000"/>
                <a:gd name="T12" fmla="*/ 2037 w 64000"/>
                <a:gd name="T13" fmla="*/ 177 h 64000"/>
                <a:gd name="T14" fmla="*/ 2037 w 64000"/>
                <a:gd name="T15" fmla="*/ 177 h 64000"/>
                <a:gd name="T16" fmla="*/ 2037 w 64000"/>
                <a:gd name="T17" fmla="*/ 17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174 h 64000"/>
                <a:gd name="T2" fmla="*/ 1949 w 64000"/>
                <a:gd name="T3" fmla="*/ 994 h 64000"/>
                <a:gd name="T4" fmla="*/ 1525 w 64000"/>
                <a:gd name="T5" fmla="*/ 1813 h 64000"/>
                <a:gd name="T6" fmla="*/ 1525 w 64000"/>
                <a:gd name="T7" fmla="*/ 1813 h 64000"/>
                <a:gd name="T8" fmla="*/ 1525 w 64000"/>
                <a:gd name="T9" fmla="*/ 1813 h 64000"/>
                <a:gd name="T10" fmla="*/ 1525 w 64000"/>
                <a:gd name="T11" fmla="*/ 1813 h 64000"/>
                <a:gd name="T12" fmla="*/ 1525 w 64000"/>
                <a:gd name="T13" fmla="*/ 174 h 64000"/>
                <a:gd name="T14" fmla="*/ 1525 w 64000"/>
                <a:gd name="T15" fmla="*/ 174 h 64000"/>
                <a:gd name="T16" fmla="*/ 1525 w 64000"/>
                <a:gd name="T17" fmla="*/ 17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11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9CDA8-5C27-4ADD-BBCB-3AD2520072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177 h 64000"/>
                <a:gd name="T2" fmla="*/ 2592 w 64000"/>
                <a:gd name="T3" fmla="*/ 984 h 64000"/>
                <a:gd name="T4" fmla="*/ 2037 w 64000"/>
                <a:gd name="T5" fmla="*/ 1791 h 64000"/>
                <a:gd name="T6" fmla="*/ 2037 w 64000"/>
                <a:gd name="T7" fmla="*/ 1791 h 64000"/>
                <a:gd name="T8" fmla="*/ 2037 w 64000"/>
                <a:gd name="T9" fmla="*/ 1791 h 64000"/>
                <a:gd name="T10" fmla="*/ 2037 w 64000"/>
                <a:gd name="T11" fmla="*/ 1791 h 64000"/>
                <a:gd name="T12" fmla="*/ 2037 w 64000"/>
                <a:gd name="T13" fmla="*/ 177 h 64000"/>
                <a:gd name="T14" fmla="*/ 2037 w 64000"/>
                <a:gd name="T15" fmla="*/ 177 h 64000"/>
                <a:gd name="T16" fmla="*/ 2037 w 64000"/>
                <a:gd name="T17" fmla="*/ 17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174 h 64000"/>
                <a:gd name="T2" fmla="*/ 1949 w 64000"/>
                <a:gd name="T3" fmla="*/ 994 h 64000"/>
                <a:gd name="T4" fmla="*/ 1525 w 64000"/>
                <a:gd name="T5" fmla="*/ 1813 h 64000"/>
                <a:gd name="T6" fmla="*/ 1525 w 64000"/>
                <a:gd name="T7" fmla="*/ 1813 h 64000"/>
                <a:gd name="T8" fmla="*/ 1525 w 64000"/>
                <a:gd name="T9" fmla="*/ 1813 h 64000"/>
                <a:gd name="T10" fmla="*/ 1525 w 64000"/>
                <a:gd name="T11" fmla="*/ 1813 h 64000"/>
                <a:gd name="T12" fmla="*/ 1525 w 64000"/>
                <a:gd name="T13" fmla="*/ 174 h 64000"/>
                <a:gd name="T14" fmla="*/ 1525 w 64000"/>
                <a:gd name="T15" fmla="*/ 174 h 64000"/>
                <a:gd name="T16" fmla="*/ 1525 w 64000"/>
                <a:gd name="T17" fmla="*/ 17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11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9CDA8-5C27-4ADD-BBCB-3AD2520072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177 h 64000"/>
                <a:gd name="T2" fmla="*/ 2592 w 64000"/>
                <a:gd name="T3" fmla="*/ 984 h 64000"/>
                <a:gd name="T4" fmla="*/ 2037 w 64000"/>
                <a:gd name="T5" fmla="*/ 1791 h 64000"/>
                <a:gd name="T6" fmla="*/ 2037 w 64000"/>
                <a:gd name="T7" fmla="*/ 1791 h 64000"/>
                <a:gd name="T8" fmla="*/ 2037 w 64000"/>
                <a:gd name="T9" fmla="*/ 1791 h 64000"/>
                <a:gd name="T10" fmla="*/ 2037 w 64000"/>
                <a:gd name="T11" fmla="*/ 1791 h 64000"/>
                <a:gd name="T12" fmla="*/ 2037 w 64000"/>
                <a:gd name="T13" fmla="*/ 177 h 64000"/>
                <a:gd name="T14" fmla="*/ 2037 w 64000"/>
                <a:gd name="T15" fmla="*/ 177 h 64000"/>
                <a:gd name="T16" fmla="*/ 2037 w 64000"/>
                <a:gd name="T17" fmla="*/ 17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174 h 64000"/>
                <a:gd name="T2" fmla="*/ 1949 w 64000"/>
                <a:gd name="T3" fmla="*/ 994 h 64000"/>
                <a:gd name="T4" fmla="*/ 1525 w 64000"/>
                <a:gd name="T5" fmla="*/ 1813 h 64000"/>
                <a:gd name="T6" fmla="*/ 1525 w 64000"/>
                <a:gd name="T7" fmla="*/ 1813 h 64000"/>
                <a:gd name="T8" fmla="*/ 1525 w 64000"/>
                <a:gd name="T9" fmla="*/ 1813 h 64000"/>
                <a:gd name="T10" fmla="*/ 1525 w 64000"/>
                <a:gd name="T11" fmla="*/ 1813 h 64000"/>
                <a:gd name="T12" fmla="*/ 1525 w 64000"/>
                <a:gd name="T13" fmla="*/ 174 h 64000"/>
                <a:gd name="T14" fmla="*/ 1525 w 64000"/>
                <a:gd name="T15" fmla="*/ 174 h 64000"/>
                <a:gd name="T16" fmla="*/ 1525 w 64000"/>
                <a:gd name="T17" fmla="*/ 17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11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9CDA8-5C27-4ADD-BBCB-3AD2520072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3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177 h 64000"/>
                <a:gd name="T2" fmla="*/ 2592 w 64000"/>
                <a:gd name="T3" fmla="*/ 984 h 64000"/>
                <a:gd name="T4" fmla="*/ 2037 w 64000"/>
                <a:gd name="T5" fmla="*/ 1791 h 64000"/>
                <a:gd name="T6" fmla="*/ 2037 w 64000"/>
                <a:gd name="T7" fmla="*/ 1791 h 64000"/>
                <a:gd name="T8" fmla="*/ 2037 w 64000"/>
                <a:gd name="T9" fmla="*/ 1791 h 64000"/>
                <a:gd name="T10" fmla="*/ 2037 w 64000"/>
                <a:gd name="T11" fmla="*/ 1791 h 64000"/>
                <a:gd name="T12" fmla="*/ 2037 w 64000"/>
                <a:gd name="T13" fmla="*/ 177 h 64000"/>
                <a:gd name="T14" fmla="*/ 2037 w 64000"/>
                <a:gd name="T15" fmla="*/ 177 h 64000"/>
                <a:gd name="T16" fmla="*/ 2037 w 64000"/>
                <a:gd name="T17" fmla="*/ 17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174 h 64000"/>
                <a:gd name="T2" fmla="*/ 1949 w 64000"/>
                <a:gd name="T3" fmla="*/ 994 h 64000"/>
                <a:gd name="T4" fmla="*/ 1525 w 64000"/>
                <a:gd name="T5" fmla="*/ 1813 h 64000"/>
                <a:gd name="T6" fmla="*/ 1525 w 64000"/>
                <a:gd name="T7" fmla="*/ 1813 h 64000"/>
                <a:gd name="T8" fmla="*/ 1525 w 64000"/>
                <a:gd name="T9" fmla="*/ 1813 h 64000"/>
                <a:gd name="T10" fmla="*/ 1525 w 64000"/>
                <a:gd name="T11" fmla="*/ 1813 h 64000"/>
                <a:gd name="T12" fmla="*/ 1525 w 64000"/>
                <a:gd name="T13" fmla="*/ 174 h 64000"/>
                <a:gd name="T14" fmla="*/ 1525 w 64000"/>
                <a:gd name="T15" fmla="*/ 174 h 64000"/>
                <a:gd name="T16" fmla="*/ 1525 w 64000"/>
                <a:gd name="T17" fmla="*/ 17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11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9CDA8-5C27-4ADD-BBCB-3AD2520072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2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177 h 64000"/>
                <a:gd name="T2" fmla="*/ 2592 w 64000"/>
                <a:gd name="T3" fmla="*/ 984 h 64000"/>
                <a:gd name="T4" fmla="*/ 2037 w 64000"/>
                <a:gd name="T5" fmla="*/ 1791 h 64000"/>
                <a:gd name="T6" fmla="*/ 2037 w 64000"/>
                <a:gd name="T7" fmla="*/ 1791 h 64000"/>
                <a:gd name="T8" fmla="*/ 2037 w 64000"/>
                <a:gd name="T9" fmla="*/ 1791 h 64000"/>
                <a:gd name="T10" fmla="*/ 2037 w 64000"/>
                <a:gd name="T11" fmla="*/ 1791 h 64000"/>
                <a:gd name="T12" fmla="*/ 2037 w 64000"/>
                <a:gd name="T13" fmla="*/ 177 h 64000"/>
                <a:gd name="T14" fmla="*/ 2037 w 64000"/>
                <a:gd name="T15" fmla="*/ 177 h 64000"/>
                <a:gd name="T16" fmla="*/ 2037 w 64000"/>
                <a:gd name="T17" fmla="*/ 17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174 h 64000"/>
                <a:gd name="T2" fmla="*/ 1949 w 64000"/>
                <a:gd name="T3" fmla="*/ 994 h 64000"/>
                <a:gd name="T4" fmla="*/ 1525 w 64000"/>
                <a:gd name="T5" fmla="*/ 1813 h 64000"/>
                <a:gd name="T6" fmla="*/ 1525 w 64000"/>
                <a:gd name="T7" fmla="*/ 1813 h 64000"/>
                <a:gd name="T8" fmla="*/ 1525 w 64000"/>
                <a:gd name="T9" fmla="*/ 1813 h 64000"/>
                <a:gd name="T10" fmla="*/ 1525 w 64000"/>
                <a:gd name="T11" fmla="*/ 1813 h 64000"/>
                <a:gd name="T12" fmla="*/ 1525 w 64000"/>
                <a:gd name="T13" fmla="*/ 174 h 64000"/>
                <a:gd name="T14" fmla="*/ 1525 w 64000"/>
                <a:gd name="T15" fmla="*/ 174 h 64000"/>
                <a:gd name="T16" fmla="*/ 1525 w 64000"/>
                <a:gd name="T17" fmla="*/ 17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11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11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9CDA8-5C27-4ADD-BBCB-3AD2520072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8" r:id="rId1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hyperlink" Target="http://www.booksiti.net.ru/books/image/54000005340.jpg" TargetMode="Externa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87DDA-6CCF-4AE4-90FA-D78875E5B91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AutoShape 4" descr="ÐÐ°ÑÑÐ¸Ð½ÐºÐ¸ Ð¿Ð¾ Ð·Ð°Ð¿ÑÐ¾ÑÑ ÐºÐ¾ÑÑÑÐ¿ÑÐ¸Ñ ÐºÐ°Ðº ÑÐ³Ð¾Ð»Ð¾Ð²Ð½Ð¾Ðµ Ð¿ÑÐµÑÑÑÐ¿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584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err="1">
                <a:solidFill>
                  <a:schemeClr val="accent5">
                    <a:lumMod val="25000"/>
                  </a:schemeClr>
                </a:solidFill>
              </a:rPr>
              <a:t>Верхнеуслонский</a:t>
            </a:r>
            <a:r>
              <a:rPr lang="ru-RU" altLang="ru-RU" dirty="0">
                <a:solidFill>
                  <a:schemeClr val="accent5">
                    <a:lumMod val="25000"/>
                  </a:schemeClr>
                </a:solidFill>
              </a:rPr>
              <a:t>  муниципальный  район</a:t>
            </a:r>
          </a:p>
          <a:p>
            <a:pPr algn="ctr"/>
            <a:r>
              <a:rPr lang="ru-RU" altLang="ru-RU" dirty="0">
                <a:solidFill>
                  <a:schemeClr val="accent5">
                    <a:lumMod val="25000"/>
                  </a:schemeClr>
                </a:solidFill>
              </a:rPr>
              <a:t>МБУ « ЦБС </a:t>
            </a:r>
            <a:r>
              <a:rPr lang="ru-RU" altLang="ru-RU" dirty="0" err="1">
                <a:solidFill>
                  <a:schemeClr val="accent5">
                    <a:lumMod val="25000"/>
                  </a:schemeClr>
                </a:solidFill>
              </a:rPr>
              <a:t>Верхнеуслонского</a:t>
            </a:r>
            <a:r>
              <a:rPr lang="ru-RU" altLang="ru-RU" dirty="0">
                <a:solidFill>
                  <a:schemeClr val="accent5">
                    <a:lumMod val="25000"/>
                  </a:schemeClr>
                </a:solidFill>
              </a:rPr>
              <a:t> муниципального района»</a:t>
            </a:r>
          </a:p>
          <a:p>
            <a:pPr algn="ctr"/>
            <a:r>
              <a:rPr lang="ru-RU" altLang="ru-RU" dirty="0" err="1">
                <a:solidFill>
                  <a:schemeClr val="accent5">
                    <a:lumMod val="25000"/>
                  </a:schemeClr>
                </a:solidFill>
              </a:rPr>
              <a:t>Маматкозинская</a:t>
            </a:r>
            <a:r>
              <a:rPr lang="ru-RU" altLang="ru-RU" dirty="0">
                <a:solidFill>
                  <a:schemeClr val="accent5">
                    <a:lumMod val="25000"/>
                  </a:schemeClr>
                </a:solidFill>
              </a:rPr>
              <a:t> сельская библиотека филиал № 21</a:t>
            </a: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21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accent5">
                    <a:lumMod val="25000"/>
                  </a:schemeClr>
                </a:solidFill>
              </a:rPr>
              <a:t>Подготовила заведующая </a:t>
            </a:r>
            <a:r>
              <a:rPr lang="ru-RU" altLang="ru-RU" dirty="0" err="1">
                <a:solidFill>
                  <a:schemeClr val="accent5">
                    <a:lumMod val="25000"/>
                  </a:schemeClr>
                </a:solidFill>
              </a:rPr>
              <a:t>Маматкозинской</a:t>
            </a:r>
            <a:r>
              <a:rPr lang="ru-RU" altLang="ru-RU" dirty="0">
                <a:solidFill>
                  <a:schemeClr val="accent5">
                    <a:lumMod val="25000"/>
                  </a:schemeClr>
                </a:solidFill>
              </a:rPr>
              <a:t> библиотекой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5">
                    <a:lumMod val="25000"/>
                  </a:schemeClr>
                </a:solidFill>
              </a:rPr>
              <a:t> Елена Седова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5">
                    <a:lumMod val="25000"/>
                  </a:schemeClr>
                </a:solidFill>
              </a:rPr>
              <a:t>2022г.</a:t>
            </a: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55490"/>
            <a:ext cx="947762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«Коррупция: преступление и наказание»</a:t>
            </a:r>
            <a:endParaRPr lang="ru-RU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5" y="3379248"/>
            <a:ext cx="2215227" cy="1833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9877" y="4095253"/>
            <a:ext cx="5437874" cy="168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b37319bfcd39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951" y="5374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77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6332">
        <p15:prstTrans prst="curtains"/>
      </p:transition>
    </mc:Choice>
    <mc:Fallback>
      <p:transition spd="slow" advTm="6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9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8600" y="152400"/>
            <a:ext cx="8686800" cy="990600"/>
          </a:xfrm>
          <a:prstGeom prst="cube">
            <a:avLst>
              <a:gd name="adj" fmla="val 3255"/>
            </a:avLst>
          </a:prstGeom>
          <a:gradFill rotWithShape="0">
            <a:gsLst>
              <a:gs pos="0">
                <a:srgbClr val="33CCCC"/>
              </a:gs>
              <a:gs pos="100000">
                <a:srgbClr val="0066CC">
                  <a:alpha val="39998"/>
                </a:srgbClr>
              </a:gs>
            </a:gsLst>
            <a:lin ang="5400000" scaled="1"/>
          </a:gradFill>
          <a:ln w="9360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latin typeface="Arial Black" panose="020B0A04020102020204" pitchFamily="34" charset="0"/>
              </a:rPr>
              <a:t>ВЗЯТКОЙ МОГУТ БЫТЬ: 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2514600" y="1295400"/>
            <a:ext cx="6400800" cy="1447800"/>
          </a:xfrm>
          <a:prstGeom prst="cube">
            <a:avLst>
              <a:gd name="adj" fmla="val 4111"/>
            </a:avLst>
          </a:prstGeom>
          <a:gradFill rotWithShape="0">
            <a:gsLst>
              <a:gs pos="0">
                <a:srgbClr val="33CCCC"/>
              </a:gs>
              <a:gs pos="100000">
                <a:srgbClr val="FFFF99">
                  <a:alpha val="39999"/>
                </a:srgbClr>
              </a:gs>
            </a:gsLst>
            <a:lin ang="5400000" scaled="1"/>
          </a:gradFill>
          <a:ln w="9398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1508" name="AutoShape 15"/>
          <p:cNvSpPr>
            <a:spLocks noChangeArrowheads="1"/>
          </p:cNvSpPr>
          <p:nvPr/>
        </p:nvSpPr>
        <p:spPr bwMode="auto">
          <a:xfrm>
            <a:off x="152400" y="1752600"/>
            <a:ext cx="2438400" cy="990600"/>
          </a:xfrm>
          <a:prstGeom prst="cube">
            <a:avLst>
              <a:gd name="adj" fmla="val 4583"/>
            </a:avLst>
          </a:prstGeom>
          <a:gradFill rotWithShape="0">
            <a:gsLst>
              <a:gs pos="0">
                <a:srgbClr val="33CCCC"/>
              </a:gs>
              <a:gs pos="100000">
                <a:srgbClr val="FFFF99">
                  <a:alpha val="39998"/>
                </a:srgbClr>
              </a:gs>
            </a:gsLst>
            <a:lin ang="5400000" scaled="1"/>
          </a:gradFill>
          <a:ln w="9398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/>
              <a:t>Предметы </a:t>
            </a:r>
          </a:p>
        </p:txBody>
      </p:sp>
      <p:sp>
        <p:nvSpPr>
          <p:cNvPr id="21509" name="AutoShape 16"/>
          <p:cNvSpPr>
            <a:spLocks noChangeArrowheads="1"/>
          </p:cNvSpPr>
          <p:nvPr/>
        </p:nvSpPr>
        <p:spPr bwMode="auto">
          <a:xfrm>
            <a:off x="272183" y="3200400"/>
            <a:ext cx="2438400" cy="914400"/>
          </a:xfrm>
          <a:prstGeom prst="cube">
            <a:avLst>
              <a:gd name="adj" fmla="val 4583"/>
            </a:avLst>
          </a:prstGeom>
          <a:gradFill rotWithShape="0">
            <a:gsLst>
              <a:gs pos="0">
                <a:srgbClr val="33CCCC"/>
              </a:gs>
              <a:gs pos="100000">
                <a:srgbClr val="FFFF99">
                  <a:alpha val="39998"/>
                </a:srgbClr>
              </a:gs>
            </a:gsLst>
            <a:lin ang="5400000" scaled="1"/>
          </a:gradFill>
          <a:ln w="9398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/>
              <a:t>Услуги и </a:t>
            </a:r>
          </a:p>
          <a:p>
            <a:pPr eaLnBrk="1" hangingPunct="1"/>
            <a:r>
              <a:rPr lang="ru-RU" altLang="ru-RU" sz="2200"/>
              <a:t>выгоды  </a:t>
            </a: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2590800" y="2895600"/>
            <a:ext cx="6324600" cy="1219200"/>
          </a:xfrm>
          <a:prstGeom prst="cube">
            <a:avLst>
              <a:gd name="adj" fmla="val 4111"/>
            </a:avLst>
          </a:prstGeom>
          <a:gradFill rotWithShape="0">
            <a:gsLst>
              <a:gs pos="0">
                <a:srgbClr val="33CCCC"/>
              </a:gs>
              <a:gs pos="100000">
                <a:srgbClr val="FFFF99">
                  <a:alpha val="39999"/>
                </a:srgbClr>
              </a:gs>
            </a:gsLst>
            <a:lin ang="5400000" scaled="1"/>
          </a:gradFill>
          <a:ln w="9398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ru-RU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2667000" y="4267200"/>
            <a:ext cx="6248400" cy="2362200"/>
          </a:xfrm>
          <a:prstGeom prst="cube">
            <a:avLst>
              <a:gd name="adj" fmla="val 4111"/>
            </a:avLst>
          </a:prstGeom>
          <a:gradFill rotWithShape="0">
            <a:gsLst>
              <a:gs pos="0">
                <a:srgbClr val="33CCCC"/>
              </a:gs>
              <a:gs pos="100000">
                <a:srgbClr val="FFFF99">
                  <a:alpha val="39999"/>
                </a:srgbClr>
              </a:gs>
            </a:gsLst>
            <a:lin ang="5400000" scaled="1"/>
          </a:gradFill>
          <a:ln w="9398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1512" name="Rectangle 28"/>
          <p:cNvSpPr>
            <a:spLocks noChangeArrowheads="1"/>
          </p:cNvSpPr>
          <p:nvPr/>
        </p:nvSpPr>
        <p:spPr bwMode="auto">
          <a:xfrm>
            <a:off x="2590800" y="1335088"/>
            <a:ext cx="61722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3366"/>
              </a:buClr>
            </a:pPr>
            <a:r>
              <a:rPr lang="ru-RU" altLang="ru-RU" sz="1700" dirty="0"/>
              <a:t>деньги, в том числе валюта, банковские чеки и ценные бумаги, изделия из драгоценных металлов и камней, автомашины, продукты питания, видеотехника, бытовые приборы и другие товары, квартиры, дачи, загородные дома, гаражи, земельные участки и другая недвижимость. </a:t>
            </a:r>
          </a:p>
        </p:txBody>
      </p:sp>
      <p:sp>
        <p:nvSpPr>
          <p:cNvPr id="21513" name="Rectangle 29"/>
          <p:cNvSpPr>
            <a:spLocks noChangeArrowheads="1"/>
          </p:cNvSpPr>
          <p:nvPr/>
        </p:nvSpPr>
        <p:spPr bwMode="auto">
          <a:xfrm>
            <a:off x="2667000" y="2943225"/>
            <a:ext cx="6248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3366"/>
              </a:buClr>
            </a:pPr>
            <a:r>
              <a:rPr lang="ru-RU" altLang="ru-RU" sz="1700" dirty="0"/>
              <a:t>лечение, ремонтные и строительные работы, санаторные и туристические путевки, поездки за границу, оплата развлечений и других расходов безвозмездно или по заниженной стоимости. </a:t>
            </a:r>
          </a:p>
        </p:txBody>
      </p:sp>
      <p:sp>
        <p:nvSpPr>
          <p:cNvPr id="21514" name="Rectangle 30"/>
          <p:cNvSpPr>
            <a:spLocks noChangeArrowheads="1"/>
          </p:cNvSpPr>
          <p:nvPr/>
        </p:nvSpPr>
        <p:spPr bwMode="auto">
          <a:xfrm>
            <a:off x="2819400" y="4391025"/>
            <a:ext cx="6019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3366"/>
              </a:buClr>
            </a:pPr>
            <a:r>
              <a:rPr lang="ru-RU" altLang="ru-RU" sz="1700" dirty="0"/>
              <a:t>банковская ссуда в долг или под видом погашения несуществующего долга, оплата товаров, купленных по заниженной цене, покупка товаров по завышенной цене, заключение фиктивных трудовых договоров с выплатой зарплаты взяточнику, его родственникам, друзьям, получение льготного кредита, завышение гонораров за лекции, статьи, и книги, «случайный» выигрыш в казино, прощение долга, уменьшение арендной платы и т.д. </a:t>
            </a:r>
          </a:p>
        </p:txBody>
      </p:sp>
      <p:sp>
        <p:nvSpPr>
          <p:cNvPr id="21515" name="AutoShape 31"/>
          <p:cNvSpPr>
            <a:spLocks noChangeArrowheads="1"/>
          </p:cNvSpPr>
          <p:nvPr/>
        </p:nvSpPr>
        <p:spPr bwMode="auto">
          <a:xfrm>
            <a:off x="228600" y="5181600"/>
            <a:ext cx="2514600" cy="1447800"/>
          </a:xfrm>
          <a:prstGeom prst="cube">
            <a:avLst>
              <a:gd name="adj" fmla="val 4583"/>
            </a:avLst>
          </a:prstGeom>
          <a:gradFill rotWithShape="0">
            <a:gsLst>
              <a:gs pos="0">
                <a:srgbClr val="33CCCC"/>
              </a:gs>
              <a:gs pos="100000">
                <a:srgbClr val="FFFF99">
                  <a:alpha val="39998"/>
                </a:srgbClr>
              </a:gs>
            </a:gsLst>
            <a:lin ang="5400000" scaled="1"/>
          </a:gradFill>
          <a:ln w="9398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100"/>
              <a:t>Завуалированная </a:t>
            </a:r>
          </a:p>
          <a:p>
            <a:pPr eaLnBrk="1" hangingPunct="1"/>
            <a:r>
              <a:rPr lang="ru-RU" altLang="ru-RU" sz="2100"/>
              <a:t>форма взятки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792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550">
        <p15:prstTrans prst="fracture"/>
      </p:transition>
    </mc:Choice>
    <mc:Fallback>
      <p:transition spd="slow" advTm="18550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 animBg="1"/>
      <p:bldP spid="21509" grpId="0" animBg="1"/>
      <p:bldP spid="21514" grpId="0"/>
      <p:bldP spid="21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CB2427-69A0-4002-8BF1-BE0E2927CC27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     «Откат» – один из самых распространенных способов использования служебного положения в личных целях. По оценке некоторых экспертов, в России около 30% всех сделок совершается с откатами, в сфере телекоммуникаций эта доля достигает 50%. </a:t>
            </a:r>
          </a:p>
        </p:txBody>
      </p:sp>
      <p:pic>
        <p:nvPicPr>
          <p:cNvPr id="31748" name="Picture 4" descr="i97327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4990"/>
            <a:ext cx="7848872" cy="391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629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979">
        <p15:prstTrans prst="fracture"/>
      </p:transition>
    </mc:Choice>
    <mc:Fallback>
      <p:transition spd="slow" advTm="49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1782C-F3DB-458B-9417-17FC9D83F9C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" b="13976"/>
          <a:stretch/>
        </p:blipFill>
        <p:spPr>
          <a:xfrm>
            <a:off x="31845" y="4909"/>
            <a:ext cx="9076659" cy="67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9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658">
        <p15:prstTrans prst="fracture"/>
      </p:transition>
    </mc:Choice>
    <mc:Fallback>
      <p:transition spd="slow" advTm="56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1782C-F3DB-458B-9417-17FC9D83F9C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8"/>
            <a:ext cx="9144000" cy="685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26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751">
        <p15:prstTrans prst="fracture"/>
      </p:transition>
    </mc:Choice>
    <mc:Fallback>
      <p:transition spd="slow" advTm="77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1782C-F3DB-458B-9417-17FC9D83F9C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>
          <a:xfrm>
            <a:off x="-19108" y="-25314"/>
            <a:ext cx="9163107" cy="68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3855">
        <p15:prstTrans prst="fracture"/>
      </p:transition>
    </mc:Choice>
    <mc:Fallback>
      <p:transition spd="slow" advTm="138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1782C-F3DB-458B-9417-17FC9D83F9C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"/>
          <a:stretch/>
        </p:blipFill>
        <p:spPr>
          <a:xfrm>
            <a:off x="10791" y="17322"/>
            <a:ext cx="9144000" cy="6840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867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564">
        <p15:prstTrans prst="fracture"/>
      </p:transition>
    </mc:Choice>
    <mc:Fallback>
      <p:transition spd="slow" advTm="18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8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E2B1-193F-4F23-AE1D-C6425A019181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47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68">
        <p15:prstTrans prst="fracture"/>
      </p:transition>
    </mc:Choice>
    <mc:Fallback>
      <p:transition spd="slow" advTm="5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KkHKczIZE8nnQ-IjgTcnvr_oEl49xcKS4-h203Q6GH4_c1hL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" y="0"/>
            <a:ext cx="9105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23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234">
        <p15:prstTrans prst="fracture"/>
      </p:transition>
    </mc:Choice>
    <mc:Fallback>
      <p:transition spd="slow" advTm="52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клара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60648"/>
            <a:ext cx="1348635" cy="199568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400000">
              <a:rot lat="20964677" lon="1830462" rev="20988395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  <p:pic>
        <p:nvPicPr>
          <p:cNvPr id="5" name="Picture 5" descr="Картинка 35 из 1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316832" cy="203450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1785938" y="1785938"/>
            <a:ext cx="57150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ПРАВОНАРУШЕНИЕ</a:t>
            </a:r>
            <a:endParaRPr lang="ru-RU" sz="4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2928934"/>
          <a:ext cx="7258072" cy="319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50703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815">
        <p15:prstTrans prst="fracture"/>
      </p:transition>
    </mc:Choice>
    <mc:Fallback>
      <p:transition spd="slow" advTm="9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</a:rPr>
              <a:t>Признаки правонарушения: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059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01956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068">
        <p15:prstTrans prst="fracture"/>
      </p:transition>
    </mc:Choice>
    <mc:Fallback>
      <p:transition spd="slow" advTm="8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985837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ВИДЫ ПРАВОНАРУШЕНИЙ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643183"/>
          <a:ext cx="82296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/>
          <p:cNvCxnSpPr>
            <a:stCxn id="13314" idx="2"/>
          </p:cNvCxnSpPr>
          <p:nvPr/>
        </p:nvCxnSpPr>
        <p:spPr bwMode="auto">
          <a:xfrm flipH="1">
            <a:off x="1908175" y="1628775"/>
            <a:ext cx="2706688" cy="15843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3314" idx="2"/>
          </p:cNvCxnSpPr>
          <p:nvPr/>
        </p:nvCxnSpPr>
        <p:spPr bwMode="auto">
          <a:xfrm>
            <a:off x="4614863" y="1628775"/>
            <a:ext cx="2117725" cy="1655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5601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727">
        <p15:prstTrans prst="fracture"/>
      </p:transition>
    </mc:Choice>
    <mc:Fallback>
      <p:transition spd="slow" advTm="9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22860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7200" b="1" dirty="0" smtClean="0">
                <a:solidFill>
                  <a:srgbClr val="C00000"/>
                </a:solidFill>
              </a:rPr>
              <a:t>ПРЕСТУПЛЕНИЕ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500438"/>
          <a:ext cx="871543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857250" y="571500"/>
            <a:ext cx="80724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</a:rPr>
              <a:t>За преступлением следует наказание.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>
                <a:solidFill>
                  <a:srgbClr val="000000"/>
                </a:solidFill>
              </a:rPr>
              <a:t>Гораций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212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129">
        <p15:prstTrans prst="fracture"/>
      </p:transition>
    </mc:Choice>
    <mc:Fallback>
      <p:transition spd="slow" advTm="81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446949-9058-44E9-A067-5D2D4320042D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05150" y="598489"/>
            <a:ext cx="8408505" cy="922337"/>
          </a:xfrm>
        </p:spPr>
        <p:txBody>
          <a:bodyPr/>
          <a:lstStyle/>
          <a:p>
            <a:r>
              <a:rPr lang="ru-RU" altLang="ru-RU" sz="2400" b="1" dirty="0" smtClean="0"/>
              <a:t>Определение коррупции дано в ст. 1                                                           Федерального закона 25 декабря 2008 года N 273-ФЗ</a:t>
            </a:r>
            <a:r>
              <a:rPr lang="ru-RU" altLang="ru-RU" sz="2400" dirty="0" smtClean="0"/>
              <a:t> 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400" b="1" dirty="0" smtClean="0"/>
              <a:t> «О противодействии коррупции»</a:t>
            </a:r>
            <a:br>
              <a:rPr lang="ru-RU" altLang="ru-RU" sz="2400" b="1" dirty="0" smtClean="0"/>
            </a:br>
            <a:endParaRPr lang="ru-RU" altLang="ru-RU" sz="2400" b="1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z="2800" smtClean="0"/>
          </a:p>
          <a:p>
            <a:endParaRPr lang="ru-RU" altLang="ru-RU" sz="2800" smtClean="0"/>
          </a:p>
        </p:txBody>
      </p:sp>
      <p:graphicFrame>
        <p:nvGraphicFramePr>
          <p:cNvPr id="172036" name="Group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8505893"/>
              </p:ext>
            </p:extLst>
          </p:nvPr>
        </p:nvGraphicFramePr>
        <p:xfrm>
          <a:off x="179512" y="1412776"/>
          <a:ext cx="8784976" cy="5184576"/>
        </p:xfrm>
        <a:graphic>
          <a:graphicData uri="http://schemas.openxmlformats.org/drawingml/2006/table">
            <a:tbl>
              <a:tblPr/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81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О Р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У П Ц И Е Й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ЯВЛЯЮТСЯ СЛЕДУЮЩИЕ ДЕЯНИЯ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злоупотребление служебным положением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5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дача взятки, получение взятки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посредничество во взяточничестве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злоупотребление полномочиями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совершение выше указанных деяний, в интересах юридического лица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41" name="Picture 7" descr="32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36" y="764704"/>
            <a:ext cx="2184352" cy="1478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11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483">
        <p15:prstTrans prst="fracture"/>
      </p:transition>
    </mc:Choice>
    <mc:Fallback>
      <p:transition spd="slow" advTm="15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24" y="22022"/>
            <a:ext cx="2028062" cy="167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5BA53E-0838-4972-A497-F60F48B4F441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83628" y="404664"/>
            <a:ext cx="7313612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0066"/>
                </a:solidFill>
              </a:rPr>
              <a:t>Статья 290 УК РФ - получение взятки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635896" y="425470"/>
            <a:ext cx="5361344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Значительным </a:t>
            </a:r>
            <a:r>
              <a:rPr lang="ru-RU" altLang="ru-RU" sz="2400" b="1" dirty="0">
                <a:solidFill>
                  <a:schemeClr val="accent5">
                    <a:lumMod val="25000"/>
                  </a:schemeClr>
                </a:solidFill>
              </a:rPr>
              <a:t>размером взятки</a:t>
            </a:r>
            <a:r>
              <a:rPr lang="ru-RU" altLang="ru-RU" sz="24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altLang="ru-RU" sz="2400" dirty="0"/>
              <a:t>признаются сумма денег, стоимость ценных бумаг, иного имущества, услуг имущественного характера, иных имущественных прав, </a:t>
            </a:r>
            <a:r>
              <a:rPr lang="ru-RU" altLang="ru-RU" sz="2400" b="1" dirty="0">
                <a:solidFill>
                  <a:srgbClr val="FF0000"/>
                </a:solidFill>
              </a:rPr>
              <a:t>превышающие 25 тысяч рублей</a:t>
            </a:r>
            <a:r>
              <a:rPr lang="ru-RU" altLang="ru-RU" sz="2400" dirty="0"/>
              <a:t>, </a:t>
            </a:r>
          </a:p>
          <a:p>
            <a:pPr eaLnBrk="1" hangingPunct="1"/>
            <a:r>
              <a:rPr lang="ru-RU" altLang="ru-RU" sz="2400" b="1" dirty="0">
                <a:solidFill>
                  <a:srgbClr val="000066"/>
                </a:solidFill>
              </a:rPr>
              <a:t>            Крупным размером взятки</a:t>
            </a:r>
            <a:r>
              <a:rPr lang="ru-RU" altLang="ru-RU" sz="2400" dirty="0"/>
              <a:t> </a:t>
            </a:r>
            <a:r>
              <a:rPr lang="ru-RU" altLang="ru-RU" sz="2000" dirty="0"/>
              <a:t>признаются сумма денег, стоимость ценных бумаг, иного имущества, услуг имущественного характера, иных имущественных прав, </a:t>
            </a: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превышающие  150 тысяч рублей</a:t>
            </a:r>
            <a:r>
              <a:rPr lang="ru-RU" altLang="ru-RU" sz="2400" dirty="0"/>
              <a:t>, </a:t>
            </a:r>
          </a:p>
          <a:p>
            <a:pPr algn="just" eaLnBrk="1" hangingPunct="1"/>
            <a:r>
              <a:rPr lang="ru-RU" altLang="ru-RU" sz="2400" b="1" dirty="0">
                <a:solidFill>
                  <a:srgbClr val="000066"/>
                </a:solidFill>
              </a:rPr>
              <a:t>            Особо крупным размером взятки </a:t>
            </a:r>
            <a:r>
              <a:rPr lang="ru-RU" altLang="ru-RU" sz="2000" dirty="0"/>
              <a:t>признаются сумма денег, стоимость ценных бумаг, иного имущества, услуг имущественного характера, иных имущественных прав,</a:t>
            </a: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превышающие  1 000 000  рублей.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1888" t="10101" r="45275" b="11912"/>
          <a:stretch/>
        </p:blipFill>
        <p:spPr>
          <a:xfrm>
            <a:off x="137919" y="1547664"/>
            <a:ext cx="3523883" cy="5289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354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4814">
        <p15:prstTrans prst="fracture"/>
      </p:transition>
    </mc:Choice>
    <mc:Fallback>
      <p:transition spd="slow" advTm="14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1676400" y="304800"/>
            <a:ext cx="7315200" cy="15240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rgbClr val="33CCCC"/>
              </a:gs>
              <a:gs pos="100000">
                <a:srgbClr val="0066CC">
                  <a:alpha val="39999"/>
                </a:srgbClr>
              </a:gs>
            </a:gsLst>
            <a:lin ang="5400000" scaled="1"/>
          </a:gradFill>
          <a:ln w="9360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ru-RU" sz="140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315" name="AutoShape 11"/>
          <p:cNvSpPr>
            <a:spLocks noChangeArrowheads="1"/>
          </p:cNvSpPr>
          <p:nvPr/>
        </p:nvSpPr>
        <p:spPr bwMode="auto">
          <a:xfrm rot="-5400000">
            <a:off x="419100" y="1104900"/>
            <a:ext cx="1371600" cy="22098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rgbClr val="33CCCC"/>
              </a:gs>
              <a:gs pos="100000">
                <a:srgbClr val="0066CC">
                  <a:alpha val="39998"/>
                </a:srgbClr>
              </a:gs>
            </a:gsLst>
            <a:lin ang="5400000" scaled="1"/>
          </a:gradFill>
          <a:ln w="9398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Arial Black" panose="020B0A04020102020204" pitchFamily="34" charset="0"/>
              </a:rPr>
              <a:t>ВЗЯТКА ИЛИ </a:t>
            </a:r>
          </a:p>
          <a:p>
            <a:pPr eaLnBrk="1" hangingPunct="1"/>
            <a:r>
              <a:rPr lang="ru-RU" altLang="ru-RU" sz="2000" dirty="0">
                <a:latin typeface="Arial Black" panose="020B0A04020102020204" pitchFamily="34" charset="0"/>
              </a:rPr>
              <a:t>ПОДКУП </a:t>
            </a:r>
          </a:p>
          <a:p>
            <a:pPr eaLnBrk="1" hangingPunct="1"/>
            <a:r>
              <a:rPr lang="ru-RU" altLang="ru-RU" sz="2000" dirty="0">
                <a:latin typeface="Arial Black" panose="020B0A04020102020204" pitchFamily="34" charset="0"/>
              </a:rPr>
              <a:t>ЧЕРЕЗ </a:t>
            </a:r>
          </a:p>
          <a:p>
            <a:pPr eaLnBrk="1" hangingPunct="1"/>
            <a:r>
              <a:rPr lang="ru-RU" altLang="ru-RU" sz="2000" dirty="0">
                <a:latin typeface="Arial Black" panose="020B0A04020102020204" pitchFamily="34" charset="0"/>
              </a:rPr>
              <a:t>ПОСРЕДНИКА </a:t>
            </a:r>
          </a:p>
        </p:txBody>
      </p:sp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1981200" y="381000"/>
            <a:ext cx="6934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marL="177800" eaLnBrk="0" hangingPunct="0">
              <a:tabLst>
                <a:tab pos="177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77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7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7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7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3366"/>
              </a:buClr>
            </a:pPr>
            <a:r>
              <a:rPr lang="ru-RU" altLang="ru-RU" i="1" dirty="0"/>
              <a:t>Взятка</a:t>
            </a:r>
            <a:r>
              <a:rPr lang="ru-RU" altLang="ru-RU" dirty="0"/>
              <a:t> нередко дается и берется через посредников — подчиненных сотрудников, индивидуальных предпринимателей, работников посреднических фирм, которые рассматриваются Уголовным кодексом Российской Федерации как пособники преступления. </a:t>
            </a:r>
          </a:p>
        </p:txBody>
      </p:sp>
      <p:sp>
        <p:nvSpPr>
          <p:cNvPr id="58391" name="AutoShape 23"/>
          <p:cNvSpPr>
            <a:spLocks noChangeArrowheads="1"/>
          </p:cNvSpPr>
          <p:nvPr/>
        </p:nvSpPr>
        <p:spPr bwMode="auto">
          <a:xfrm>
            <a:off x="2209800" y="2133600"/>
            <a:ext cx="6705600" cy="14478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rgbClr val="33CCCC"/>
              </a:gs>
              <a:gs pos="100000">
                <a:srgbClr val="0066CC">
                  <a:alpha val="39999"/>
                </a:srgbClr>
              </a:gs>
            </a:gsLst>
            <a:lin ang="5400000" scaled="1"/>
          </a:gradFill>
          <a:ln w="9360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ru-RU" sz="1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2286000" y="2165350"/>
            <a:ext cx="6477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3366"/>
              </a:buClr>
            </a:pPr>
            <a:r>
              <a:rPr lang="ru-RU" altLang="ru-RU" i="1" dirty="0"/>
              <a:t>Коммерческий подкуп</a:t>
            </a:r>
            <a:r>
              <a:rPr lang="ru-RU" altLang="ru-RU" dirty="0"/>
              <a:t> может осуществляться через посредников - подчиненных сотрудников, партнеров по бизнесу, специально нанятых лиц, которые также рассматриваются Уголовным кодексом Российской Федерации, как пособники преступления.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3810000"/>
            <a:ext cx="4191000" cy="1524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6600"/>
            </a:solidFill>
            <a:prstDash val="dashDot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900" dirty="0">
              <a:latin typeface="Arial Black" panose="020B0A04020102020204" pitchFamily="34" charset="0"/>
            </a:endParaRPr>
          </a:p>
          <a:p>
            <a:pPr eaLnBrk="1" hangingPunct="1"/>
            <a:r>
              <a:rPr lang="ru-RU" altLang="ru-RU" dirty="0">
                <a:latin typeface="Arial Black" panose="020B0A04020102020204" pitchFamily="34" charset="0"/>
              </a:rPr>
              <a:t>Гражданин, давший взятку или совершивший коммерческий подкуп, может быть освобожден от ответственности, если: </a:t>
            </a:r>
          </a:p>
        </p:txBody>
      </p:sp>
      <p:sp>
        <p:nvSpPr>
          <p:cNvPr id="13320" name="Line 27"/>
          <p:cNvSpPr>
            <a:spLocks noChangeShapeType="1"/>
          </p:cNvSpPr>
          <p:nvPr/>
        </p:nvSpPr>
        <p:spPr bwMode="auto">
          <a:xfrm>
            <a:off x="228600" y="36576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28"/>
          <p:cNvSpPr>
            <a:spLocks noChangeShapeType="1"/>
          </p:cNvSpPr>
          <p:nvPr/>
        </p:nvSpPr>
        <p:spPr bwMode="auto">
          <a:xfrm>
            <a:off x="4572000" y="4191000"/>
            <a:ext cx="381000" cy="0"/>
          </a:xfrm>
          <a:prstGeom prst="line">
            <a:avLst/>
          </a:prstGeom>
          <a:noFill/>
          <a:ln w="76200" cmpd="tri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29"/>
          <p:cNvSpPr>
            <a:spLocks noChangeShapeType="1"/>
          </p:cNvSpPr>
          <p:nvPr/>
        </p:nvSpPr>
        <p:spPr bwMode="auto">
          <a:xfrm>
            <a:off x="4572000" y="4953000"/>
            <a:ext cx="381000" cy="0"/>
          </a:xfrm>
          <a:prstGeom prst="line">
            <a:avLst/>
          </a:prstGeom>
          <a:noFill/>
          <a:ln w="76200" cmpd="tri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Rectangle 32"/>
          <p:cNvSpPr>
            <a:spLocks noChangeArrowheads="1"/>
          </p:cNvSpPr>
          <p:nvPr/>
        </p:nvSpPr>
        <p:spPr bwMode="auto">
          <a:xfrm>
            <a:off x="5029200" y="3886200"/>
            <a:ext cx="2362200" cy="5810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Arial Black" panose="020B0A04020102020204" pitchFamily="34" charset="0"/>
              </a:rPr>
              <a:t>установлен факт вымогательства </a:t>
            </a:r>
          </a:p>
        </p:txBody>
      </p:sp>
      <p:sp>
        <p:nvSpPr>
          <p:cNvPr id="13324" name="Rectangle 33"/>
          <p:cNvSpPr>
            <a:spLocks noChangeArrowheads="1"/>
          </p:cNvSpPr>
          <p:nvPr/>
        </p:nvSpPr>
        <p:spPr bwMode="auto">
          <a:xfrm>
            <a:off x="5029200" y="4572000"/>
            <a:ext cx="3962400" cy="8255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Arial Black" panose="020B0A04020102020204" pitchFamily="34" charset="0"/>
              </a:rPr>
              <a:t>гражданин добровольно сообщил в правоохранительные органы о содеянном </a:t>
            </a:r>
          </a:p>
        </p:txBody>
      </p:sp>
      <p:sp>
        <p:nvSpPr>
          <p:cNvPr id="13325" name="Line 34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Rectangle 35"/>
          <p:cNvSpPr>
            <a:spLocks noChangeArrowheads="1"/>
          </p:cNvSpPr>
          <p:nvPr/>
        </p:nvSpPr>
        <p:spPr bwMode="auto">
          <a:xfrm>
            <a:off x="152400" y="5518150"/>
            <a:ext cx="8763000" cy="1006475"/>
          </a:xfrm>
          <a:prstGeom prst="rect">
            <a:avLst/>
          </a:prstGeom>
          <a:gradFill rotWithShape="1">
            <a:gsLst>
              <a:gs pos="0">
                <a:srgbClr val="97CA68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/>
              <a:t>Не может быть признано добровольным заявление о даче взятки или коммерческом подкупе, если правоохранительным органам стало известно об этом из других источников.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738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9917">
        <p15:prstTrans prst="fracture"/>
      </p:transition>
    </mc:Choice>
    <mc:Fallback>
      <p:transition spd="slow" advTm="19917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/>
      <p:bldP spid="13318" grpId="0"/>
      <p:bldP spid="13323" grpId="0" animBg="1"/>
      <p:bldP spid="13324" grpId="0" animBg="1"/>
      <p:bldP spid="133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3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3.2|4.2|2.8|1.7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2|2.2|2.3|2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1023</TotalTime>
  <Words>645</Words>
  <Application>Microsoft Office PowerPoint</Application>
  <PresentationFormat>Экран (4:3)</PresentationFormat>
  <Paragraphs>68</Paragraphs>
  <Slides>16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Arial Black</vt:lpstr>
      <vt:lpstr>Calibri</vt:lpstr>
      <vt:lpstr>Georgia</vt:lpstr>
      <vt:lpstr>Times New Roman</vt:lpstr>
      <vt:lpstr>Verdana</vt:lpstr>
      <vt:lpstr>Wingdings</vt:lpstr>
      <vt:lpstr>Wingdings 2</vt:lpstr>
      <vt:lpstr>1_Официальная</vt:lpstr>
      <vt:lpstr>3_Затмение</vt:lpstr>
      <vt:lpstr>4_Затмение</vt:lpstr>
      <vt:lpstr>5_Затмение</vt:lpstr>
      <vt:lpstr>6_Затмение</vt:lpstr>
      <vt:lpstr>8_Затмение</vt:lpstr>
      <vt:lpstr>Презентация PowerPoint</vt:lpstr>
      <vt:lpstr>Презентация PowerPoint</vt:lpstr>
      <vt:lpstr>ПРАВОНАРУШЕНИЕ</vt:lpstr>
      <vt:lpstr>Признаки правонарушения:</vt:lpstr>
      <vt:lpstr>ВИДЫ ПРАВОНАРУШЕНИЙ</vt:lpstr>
      <vt:lpstr>ПРЕСТУПЛЕНИЕ</vt:lpstr>
      <vt:lpstr>Определение коррупции дано в ст. 1                                                           Федерального закона 25 декабря 2008 года N 273-ФЗ   «О противодействии коррупции» </vt:lpstr>
      <vt:lpstr>Статья 290 УК РФ - получение взятки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yut</dc:creator>
  <cp:lastModifiedBy>User</cp:lastModifiedBy>
  <cp:revision>40</cp:revision>
  <dcterms:created xsi:type="dcterms:W3CDTF">2016-12-09T03:00:52Z</dcterms:created>
  <dcterms:modified xsi:type="dcterms:W3CDTF">2022-07-14T09:11:07Z</dcterms:modified>
</cp:coreProperties>
</file>