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6" y="-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366F3-674A-40F4-8BE2-7E577FFFE59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16388-E385-4AB9-A5F1-82C61CB379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3165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16388-E385-4AB9-A5F1-82C61CB3797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2802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AFCAF24-A582-4C16-99F6-8C98CE1EBCCE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5A11-56E5-43E5-A02F-E00C03C65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AF24-A582-4C16-99F6-8C98CE1EBCCE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5A11-56E5-43E5-A02F-E00C03C65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AF24-A582-4C16-99F6-8C98CE1EBCCE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5A11-56E5-43E5-A02F-E00C03C65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AF24-A582-4C16-99F6-8C98CE1EBCCE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5A11-56E5-43E5-A02F-E00C03C655C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AF24-A582-4C16-99F6-8C98CE1EBCCE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5A11-56E5-43E5-A02F-E00C03C655C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AF24-A582-4C16-99F6-8C98CE1EBCCE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5A11-56E5-43E5-A02F-E00C03C655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AF24-A582-4C16-99F6-8C98CE1EBCCE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5A11-56E5-43E5-A02F-E00C03C65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AF24-A582-4C16-99F6-8C98CE1EBCCE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5A11-56E5-43E5-A02F-E00C03C655C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AF24-A582-4C16-99F6-8C98CE1EBCCE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5A11-56E5-43E5-A02F-E00C03C65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AF24-A582-4C16-99F6-8C98CE1EBCCE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5A11-56E5-43E5-A02F-E00C03C655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AF24-A582-4C16-99F6-8C98CE1EBCCE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5A11-56E5-43E5-A02F-E00C03C65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AFCAF24-A582-4C16-99F6-8C98CE1EBCCE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1565A11-56E5-43E5-A02F-E00C03C65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t-RU" sz="5400" b="1" dirty="0" smtClean="0">
                <a:latin typeface="Bahnschrift Light Condensed" panose="020B0502040204020203" pitchFamily="34" charset="0"/>
              </a:rPr>
              <a:t/>
            </a:r>
            <a:br>
              <a:rPr lang="tt-RU" sz="5400" b="1" dirty="0" smtClean="0">
                <a:latin typeface="Bahnschrift Light Condensed" panose="020B0502040204020203" pitchFamily="34" charset="0"/>
              </a:rPr>
            </a:br>
            <a:r>
              <a:rPr lang="tt-RU" sz="5400" b="1" dirty="0">
                <a:latin typeface="Bahnschrift Light Condensed" panose="020B0502040204020203" pitchFamily="34" charset="0"/>
              </a:rPr>
              <a:t/>
            </a:r>
            <a:br>
              <a:rPr lang="tt-RU" sz="5400" b="1" dirty="0">
                <a:latin typeface="Bahnschrift Light Condensed" panose="020B0502040204020203" pitchFamily="34" charset="0"/>
              </a:rPr>
            </a:br>
            <a:r>
              <a:rPr lang="tt-RU" sz="5400" b="1" dirty="0" smtClean="0">
                <a:latin typeface="Bahnschrift Light Condensed" panose="020B0502040204020203" pitchFamily="34" charset="0"/>
              </a:rPr>
              <a:t/>
            </a:r>
            <a:br>
              <a:rPr lang="tt-RU" sz="5400" b="1" dirty="0" smtClean="0">
                <a:latin typeface="Bahnschrift Light Condensed" panose="020B0502040204020203" pitchFamily="34" charset="0"/>
              </a:rPr>
            </a:br>
            <a:r>
              <a:rPr lang="tt-RU" sz="5400" b="1" dirty="0">
                <a:latin typeface="Bahnschrift Light Condensed" panose="020B0502040204020203" pitchFamily="34" charset="0"/>
              </a:rPr>
              <a:t/>
            </a:r>
            <a:br>
              <a:rPr lang="tt-RU" sz="5400" b="1" dirty="0">
                <a:latin typeface="Bahnschrift Light Condensed" panose="020B0502040204020203" pitchFamily="34" charset="0"/>
              </a:rPr>
            </a:br>
            <a:r>
              <a:rPr lang="tt-RU" sz="5400" b="1" dirty="0" smtClean="0">
                <a:latin typeface="Bahnschrift Light Condensed" panose="020B0502040204020203" pitchFamily="34" charset="0"/>
              </a:rPr>
              <a:t>Исән яши тирән тамырлар</a:t>
            </a:r>
            <a:endParaRPr lang="ru-RU" sz="5400" b="1" dirty="0">
              <a:latin typeface="Bahnschrift Light Condense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tt-RU" dirty="0" smtClean="0"/>
              <a:t>Татар язучысы, галим, күренекле дәүләт эшлеклесе Галимҗан Ибраһимовның тууына 135 ел тулу уңаеннан электрон белешмә.</a:t>
            </a:r>
          </a:p>
          <a:p>
            <a:r>
              <a:rPr lang="tt-RU" dirty="0" smtClean="0"/>
              <a:t>2022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620688"/>
            <a:ext cx="42971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t-RU" dirty="0" smtClean="0"/>
          </a:p>
          <a:p>
            <a:r>
              <a:rPr lang="tt-RU" dirty="0" smtClean="0"/>
              <a:t>Югары Ослан китапханәләр системасы</a:t>
            </a:r>
          </a:p>
          <a:p>
            <a:pPr algn="ctr"/>
            <a:r>
              <a:rPr lang="tt-RU" dirty="0" smtClean="0"/>
              <a:t>Татар Макылы авыл китапханәсе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28205">
            <a:off x="6643234" y="3675621"/>
            <a:ext cx="1493163" cy="161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362" y="3914712"/>
            <a:ext cx="755568" cy="113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51622">
            <a:off x="3114240" y="4295692"/>
            <a:ext cx="1512168" cy="151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11549"/>
            <a:ext cx="755568" cy="113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289053">
            <a:off x="5367699" y="4202004"/>
            <a:ext cx="7556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9847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124745"/>
            <a:ext cx="5472608" cy="4392488"/>
          </a:xfrm>
        </p:spPr>
        <p:txBody>
          <a:bodyPr>
            <a:noAutofit/>
          </a:bodyPr>
          <a:lstStyle/>
          <a:p>
            <a:r>
              <a:rPr lang="ru-RU" sz="1400" dirty="0" err="1" smtClean="0"/>
              <a:t>Атаклы</a:t>
            </a:r>
            <a:r>
              <a:rPr lang="ru-RU" sz="1400" dirty="0" smtClean="0"/>
              <a:t> </a:t>
            </a:r>
            <a:r>
              <a:rPr lang="ru-RU" sz="1400" dirty="0" err="1" smtClean="0"/>
              <a:t>язучы</a:t>
            </a:r>
            <a:r>
              <a:rPr lang="ru-RU" sz="1400" dirty="0" smtClean="0"/>
              <a:t>, </a:t>
            </a:r>
            <a:r>
              <a:rPr lang="ru-RU" sz="1400" dirty="0" err="1" smtClean="0"/>
              <a:t>галим</a:t>
            </a:r>
            <a:r>
              <a:rPr lang="ru-RU" sz="1400" dirty="0" smtClean="0"/>
              <a:t>, </a:t>
            </a:r>
            <a:r>
              <a:rPr lang="ru-RU" sz="1400" dirty="0" err="1" smtClean="0"/>
              <a:t>күренекле</a:t>
            </a:r>
            <a:r>
              <a:rPr lang="ru-RU" sz="1400" dirty="0" smtClean="0"/>
              <a:t> </a:t>
            </a:r>
            <a:r>
              <a:rPr lang="ru-RU" sz="1400" dirty="0" err="1" smtClean="0"/>
              <a:t>җәмәгать</a:t>
            </a:r>
            <a:r>
              <a:rPr lang="ru-RU" sz="1400" dirty="0" smtClean="0"/>
              <a:t> </a:t>
            </a:r>
            <a:r>
              <a:rPr lang="ru-RU" sz="1400" dirty="0" err="1" smtClean="0"/>
              <a:t>һәм</a:t>
            </a:r>
            <a:r>
              <a:rPr lang="ru-RU" sz="1400" dirty="0" smtClean="0"/>
              <a:t> </a:t>
            </a:r>
            <a:r>
              <a:rPr lang="ru-RU" sz="1400" dirty="0" err="1" smtClean="0"/>
              <a:t>дәүләт</a:t>
            </a:r>
            <a:r>
              <a:rPr lang="ru-RU" sz="1400" dirty="0" smtClean="0"/>
              <a:t> </a:t>
            </a:r>
            <a:r>
              <a:rPr lang="ru-RU" sz="1400" dirty="0" err="1" smtClean="0"/>
              <a:t>эшлеклесе</a:t>
            </a:r>
            <a:r>
              <a:rPr lang="ru-RU" sz="1400" dirty="0" smtClean="0"/>
              <a:t> </a:t>
            </a:r>
            <a:r>
              <a:rPr lang="ru-RU" sz="1200" dirty="0" err="1" smtClean="0"/>
              <a:t>Галимҗан</a:t>
            </a:r>
            <a:r>
              <a:rPr lang="ru-RU" sz="1200" dirty="0" smtClean="0"/>
              <a:t> </a:t>
            </a:r>
            <a:r>
              <a:rPr lang="ru-RU" sz="1200" dirty="0" err="1" smtClean="0"/>
              <a:t>Гыйрфан</a:t>
            </a:r>
            <a:r>
              <a:rPr lang="ru-RU" sz="1200" dirty="0" smtClean="0"/>
              <a:t> </a:t>
            </a:r>
            <a:r>
              <a:rPr lang="ru-RU" sz="1200" dirty="0" err="1" smtClean="0"/>
              <a:t>улы</a:t>
            </a:r>
            <a:r>
              <a:rPr lang="ru-RU" sz="1200" dirty="0" smtClean="0"/>
              <a:t> </a:t>
            </a:r>
            <a:r>
              <a:rPr lang="ru-RU" sz="1200" dirty="0" err="1" smtClean="0"/>
              <a:t>Ибраһимов</a:t>
            </a:r>
            <a:r>
              <a:rPr lang="ru-RU" sz="1200" dirty="0" smtClean="0"/>
              <a:t> 1887 </a:t>
            </a:r>
            <a:r>
              <a:rPr lang="ru-RU" sz="1200" dirty="0" err="1" smtClean="0"/>
              <a:t>елның</a:t>
            </a:r>
            <a:r>
              <a:rPr lang="ru-RU" sz="1200" dirty="0" smtClean="0"/>
              <a:t> 12 </a:t>
            </a:r>
            <a:r>
              <a:rPr lang="ru-RU" sz="1200" dirty="0" err="1" smtClean="0"/>
              <a:t>мартында</a:t>
            </a:r>
            <a:r>
              <a:rPr lang="ru-RU" sz="1200" dirty="0" smtClean="0"/>
              <a:t>  </a:t>
            </a:r>
            <a:r>
              <a:rPr lang="ru-RU" sz="1200" dirty="0" err="1" smtClean="0"/>
              <a:t>Башкортстанның</a:t>
            </a:r>
            <a:r>
              <a:rPr lang="ru-RU" sz="1200" dirty="0" smtClean="0"/>
              <a:t> </a:t>
            </a:r>
            <a:r>
              <a:rPr lang="ru-RU" sz="1200" dirty="0" err="1" smtClean="0"/>
              <a:t>Авыргазы</a:t>
            </a:r>
            <a:r>
              <a:rPr lang="ru-RU" sz="1200" dirty="0" smtClean="0"/>
              <a:t> районы) </a:t>
            </a:r>
            <a:r>
              <a:rPr lang="ru-RU" sz="1200" dirty="0" err="1" smtClean="0"/>
              <a:t>Солтанморат</a:t>
            </a:r>
            <a:r>
              <a:rPr lang="ru-RU" sz="1200" dirty="0" smtClean="0"/>
              <a:t> </a:t>
            </a:r>
            <a:r>
              <a:rPr lang="ru-RU" sz="1200" dirty="0" err="1" smtClean="0"/>
              <a:t>авылында</a:t>
            </a:r>
            <a:r>
              <a:rPr lang="ru-RU" sz="1200" dirty="0" smtClean="0"/>
              <a:t> </a:t>
            </a:r>
            <a:r>
              <a:rPr lang="ru-RU" sz="1200" dirty="0" err="1" smtClean="0"/>
              <a:t>туа</a:t>
            </a:r>
            <a:r>
              <a:rPr lang="ru-RU" sz="1200" dirty="0" smtClean="0"/>
              <a:t>. </a:t>
            </a:r>
            <a:r>
              <a:rPr lang="ru-RU" sz="1200" dirty="0" err="1" smtClean="0"/>
              <a:t>Аның әтисе Гыйрфан</a:t>
            </a:r>
            <a:r>
              <a:rPr lang="ru-RU" sz="1200" dirty="0" smtClean="0"/>
              <a:t> карт, </a:t>
            </a:r>
            <a:r>
              <a:rPr lang="ru-RU" sz="1200" dirty="0" smtClean="0"/>
              <a:t> </a:t>
            </a:r>
            <a:r>
              <a:rPr lang="ru-RU" sz="1200" dirty="0" err="1" smtClean="0"/>
              <a:t>мәдрәсәдә укып</a:t>
            </a:r>
            <a:r>
              <a:rPr lang="ru-RU" sz="1200" dirty="0" smtClean="0"/>
              <a:t>, </a:t>
            </a:r>
            <a:r>
              <a:rPr lang="ru-RU" sz="1200" dirty="0" err="1" smtClean="0"/>
              <a:t>Галимҗанның </a:t>
            </a:r>
            <a:r>
              <a:rPr lang="ru-RU" sz="1200" dirty="0" err="1" smtClean="0"/>
              <a:t>әнисе Бибихәсәнә апа</a:t>
            </a:r>
            <a:r>
              <a:rPr lang="ru-RU" sz="1200" dirty="0" smtClean="0"/>
              <a:t> </a:t>
            </a:r>
            <a:r>
              <a:rPr lang="ru-RU" sz="1200" dirty="0" err="1" smtClean="0"/>
              <a:t>исә, тумышы</a:t>
            </a:r>
            <a:r>
              <a:rPr lang="ru-RU" sz="1200" dirty="0" smtClean="0"/>
              <a:t> </a:t>
            </a:r>
            <a:r>
              <a:rPr lang="ru-RU" sz="1200" dirty="0" err="1" smtClean="0"/>
              <a:t>белән </a:t>
            </a:r>
            <a:r>
              <a:rPr lang="ru-RU" sz="1200" dirty="0" smtClean="0"/>
              <a:t>Троицк </a:t>
            </a:r>
            <a:r>
              <a:rPr lang="ru-RU" sz="1200" dirty="0" err="1" smtClean="0"/>
              <a:t>шәһәреннән булып</a:t>
            </a:r>
            <a:r>
              <a:rPr lang="ru-RU" sz="1200" dirty="0" smtClean="0"/>
              <a:t>, </a:t>
            </a:r>
            <a:r>
              <a:rPr lang="ru-RU" sz="1200" dirty="0" err="1" smtClean="0"/>
              <a:t>заманы</a:t>
            </a:r>
            <a:r>
              <a:rPr lang="ru-RU" sz="1200" dirty="0" smtClean="0"/>
              <a:t> </a:t>
            </a:r>
            <a:r>
              <a:rPr lang="ru-RU" sz="1200" dirty="0" err="1" smtClean="0"/>
              <a:t>өчен яхшы</a:t>
            </a:r>
            <a:r>
              <a:rPr lang="ru-RU" sz="1200" dirty="0" smtClean="0"/>
              <a:t> </a:t>
            </a:r>
            <a:r>
              <a:rPr lang="ru-RU" sz="1200" dirty="0" err="1" smtClean="0"/>
              <a:t>тәрбия алган</a:t>
            </a:r>
            <a:r>
              <a:rPr lang="ru-RU" sz="1200" dirty="0" smtClean="0"/>
              <a:t> </a:t>
            </a:r>
            <a:r>
              <a:rPr lang="ru-RU" sz="1200" dirty="0" err="1" smtClean="0"/>
              <a:t>белемле</a:t>
            </a:r>
            <a:r>
              <a:rPr lang="ru-RU" sz="1200" dirty="0" smtClean="0"/>
              <a:t> </a:t>
            </a:r>
            <a:r>
              <a:rPr lang="ru-RU" sz="1200" dirty="0" err="1" smtClean="0"/>
              <a:t>хатыннардан</a:t>
            </a:r>
            <a:r>
              <a:rPr lang="ru-RU" sz="1200" dirty="0" smtClean="0"/>
              <a:t> </a:t>
            </a:r>
            <a:r>
              <a:rPr lang="ru-RU" sz="1200" dirty="0" err="1" smtClean="0"/>
              <a:t>исәпләнгән</a:t>
            </a:r>
            <a:r>
              <a:rPr lang="ru-RU" sz="1200" dirty="0" smtClean="0"/>
              <a:t>.</a:t>
            </a:r>
          </a:p>
          <a:p>
            <a:r>
              <a:rPr lang="ru-RU" sz="1200" dirty="0" err="1" smtClean="0"/>
              <a:t>Әти-әнисеннән</a:t>
            </a:r>
            <a:r>
              <a:rPr lang="ru-RU" sz="1200" dirty="0" smtClean="0"/>
              <a:t> </a:t>
            </a:r>
            <a:r>
              <a:rPr lang="ru-RU" sz="1200" dirty="0" err="1" smtClean="0"/>
              <a:t>укырга-язарга</a:t>
            </a:r>
            <a:r>
              <a:rPr lang="ru-RU" sz="1200" dirty="0" smtClean="0"/>
              <a:t> </a:t>
            </a:r>
            <a:r>
              <a:rPr lang="ru-RU" sz="1200" dirty="0" err="1" smtClean="0"/>
              <a:t>өйрәнгәннән</a:t>
            </a:r>
            <a:r>
              <a:rPr lang="ru-RU" sz="1200" dirty="0" smtClean="0"/>
              <a:t> </a:t>
            </a:r>
            <a:r>
              <a:rPr lang="ru-RU" sz="1200" dirty="0" err="1" smtClean="0"/>
              <a:t>соң</a:t>
            </a:r>
            <a:r>
              <a:rPr lang="ru-RU" sz="1200" dirty="0" smtClean="0"/>
              <a:t>, </a:t>
            </a:r>
            <a:r>
              <a:rPr lang="ru-RU" sz="1200" dirty="0" err="1" smtClean="0"/>
              <a:t>Галимҗан</a:t>
            </a:r>
            <a:r>
              <a:rPr lang="ru-RU" sz="1200" dirty="0" smtClean="0"/>
              <a:t> </a:t>
            </a:r>
            <a:r>
              <a:rPr lang="ru-RU" sz="1200" dirty="0" err="1" smtClean="0"/>
              <a:t>ике</a:t>
            </a:r>
            <a:r>
              <a:rPr lang="ru-RU" sz="1200" dirty="0" smtClean="0"/>
              <a:t> кыш  </a:t>
            </a:r>
            <a:r>
              <a:rPr lang="ru-RU" sz="1200" dirty="0" err="1" smtClean="0"/>
              <a:t>Кешәкне</a:t>
            </a:r>
            <a:r>
              <a:rPr lang="ru-RU" sz="1200" dirty="0" smtClean="0"/>
              <a:t> </a:t>
            </a:r>
            <a:r>
              <a:rPr lang="ru-RU" sz="1200" dirty="0" err="1" smtClean="0"/>
              <a:t>авылы</a:t>
            </a:r>
            <a:r>
              <a:rPr lang="ru-RU" sz="1200" dirty="0" smtClean="0"/>
              <a:t> </a:t>
            </a:r>
            <a:r>
              <a:rPr lang="ru-RU" sz="1200" dirty="0" err="1" smtClean="0"/>
              <a:t>мәдрәсәсенә</a:t>
            </a:r>
            <a:r>
              <a:rPr lang="ru-RU" sz="1200" dirty="0" smtClean="0"/>
              <a:t> </a:t>
            </a:r>
            <a:r>
              <a:rPr lang="ru-RU" sz="1200" dirty="0" err="1" smtClean="0"/>
              <a:t>укырга</a:t>
            </a:r>
            <a:r>
              <a:rPr lang="ru-RU" sz="1200" dirty="0" smtClean="0"/>
              <a:t> </a:t>
            </a:r>
            <a:r>
              <a:rPr lang="ru-RU" sz="1200" dirty="0" err="1" smtClean="0"/>
              <a:t>йөри</a:t>
            </a:r>
            <a:r>
              <a:rPr lang="ru-RU" sz="1200" dirty="0" smtClean="0"/>
              <a:t>. </a:t>
            </a:r>
            <a:r>
              <a:rPr lang="ru-RU" sz="1200" dirty="0" err="1" smtClean="0"/>
              <a:t>Шул</a:t>
            </a:r>
            <a:r>
              <a:rPr lang="ru-RU" sz="1200" dirty="0" smtClean="0"/>
              <a:t> </a:t>
            </a:r>
            <a:r>
              <a:rPr lang="ru-RU" sz="1200" dirty="0" err="1" smtClean="0"/>
              <a:t>ук</a:t>
            </a:r>
            <a:r>
              <a:rPr lang="ru-RU" sz="1200" dirty="0" smtClean="0"/>
              <a:t> </a:t>
            </a:r>
            <a:r>
              <a:rPr lang="ru-RU" sz="1200" dirty="0" err="1" smtClean="0"/>
              <a:t>вакытта</a:t>
            </a:r>
            <a:r>
              <a:rPr lang="ru-RU" sz="1200" dirty="0" smtClean="0"/>
              <a:t> </a:t>
            </a:r>
            <a:r>
              <a:rPr lang="ru-RU" sz="1200" dirty="0" err="1" smtClean="0"/>
              <a:t>туган</a:t>
            </a:r>
            <a:r>
              <a:rPr lang="ru-RU" sz="1200" dirty="0" smtClean="0"/>
              <a:t> </a:t>
            </a:r>
            <a:r>
              <a:rPr lang="ru-RU" sz="1200" dirty="0" err="1" smtClean="0"/>
              <a:t>авылындагы</a:t>
            </a:r>
            <a:r>
              <a:rPr lang="ru-RU" sz="1200" dirty="0" smtClean="0"/>
              <a:t> </a:t>
            </a:r>
            <a:r>
              <a:rPr lang="ru-RU" sz="1200" dirty="0" err="1" smtClean="0"/>
              <a:t>өч</a:t>
            </a:r>
            <a:r>
              <a:rPr lang="ru-RU" sz="1200" dirty="0" smtClean="0"/>
              <a:t> </a:t>
            </a:r>
            <a:r>
              <a:rPr lang="ru-RU" sz="1200" dirty="0" err="1" smtClean="0"/>
              <a:t>класслы</a:t>
            </a:r>
            <a:r>
              <a:rPr lang="ru-RU" sz="1200" dirty="0" smtClean="0"/>
              <a:t> земство </a:t>
            </a:r>
            <a:r>
              <a:rPr lang="ru-RU" sz="1200" dirty="0" err="1" smtClean="0"/>
              <a:t>мәктәбендә</a:t>
            </a:r>
            <a:r>
              <a:rPr lang="ru-RU" sz="1200" dirty="0" smtClean="0"/>
              <a:t> </a:t>
            </a:r>
            <a:r>
              <a:rPr lang="ru-RU" sz="1200" dirty="0" err="1" smtClean="0"/>
              <a:t>русча</a:t>
            </a:r>
            <a:r>
              <a:rPr lang="ru-RU" sz="1200" dirty="0" smtClean="0"/>
              <a:t> </a:t>
            </a:r>
            <a:r>
              <a:rPr lang="ru-RU" sz="1200" dirty="0" err="1" smtClean="0"/>
              <a:t>башлангыч</a:t>
            </a:r>
            <a:r>
              <a:rPr lang="ru-RU" sz="1200" dirty="0" smtClean="0"/>
              <a:t> </a:t>
            </a:r>
            <a:r>
              <a:rPr lang="ru-RU" sz="1200" dirty="0" err="1" smtClean="0"/>
              <a:t>белем</a:t>
            </a:r>
            <a:r>
              <a:rPr lang="ru-RU" sz="1200" dirty="0" smtClean="0"/>
              <a:t> ала.</a:t>
            </a:r>
          </a:p>
          <a:p>
            <a:r>
              <a:rPr lang="ru-RU" sz="1200" dirty="0" smtClean="0"/>
              <a:t>1898—1905 </a:t>
            </a:r>
            <a:r>
              <a:rPr lang="ru-RU" sz="1200" dirty="0" err="1" smtClean="0"/>
              <a:t>елларда</a:t>
            </a:r>
            <a:r>
              <a:rPr lang="ru-RU" sz="1200" dirty="0" smtClean="0"/>
              <a:t> </a:t>
            </a:r>
            <a:r>
              <a:rPr lang="ru-RU" sz="1200" dirty="0" err="1" smtClean="0"/>
              <a:t>ул</a:t>
            </a:r>
            <a:r>
              <a:rPr lang="ru-RU" sz="1200" dirty="0" smtClean="0"/>
              <a:t> Оренбург </a:t>
            </a:r>
            <a:r>
              <a:rPr lang="ru-RU" sz="1200" dirty="0" err="1" smtClean="0"/>
              <a:t>шәһәрендә</a:t>
            </a:r>
            <a:r>
              <a:rPr lang="ru-RU" sz="1200" dirty="0" smtClean="0"/>
              <a:t>, </a:t>
            </a:r>
            <a:r>
              <a:rPr lang="ru-RU" sz="1200" dirty="0" err="1" smtClean="0"/>
              <a:t>әдәбият дөньясына </a:t>
            </a:r>
            <a:r>
              <a:rPr lang="ru-RU" sz="1200" dirty="0" err="1" smtClean="0"/>
              <a:t>тартыла</a:t>
            </a:r>
            <a:r>
              <a:rPr lang="ru-RU" sz="1200" dirty="0" smtClean="0"/>
              <a:t>. </a:t>
            </a:r>
            <a:r>
              <a:rPr lang="ru-RU" sz="1200" dirty="0" err="1" smtClean="0"/>
              <a:t>Үзлегеннән  </a:t>
            </a:r>
            <a:r>
              <a:rPr lang="ru-RU" sz="1200" dirty="0" err="1" smtClean="0"/>
              <a:t>белемен</a:t>
            </a:r>
            <a:r>
              <a:rPr lang="ru-RU" sz="1200" dirty="0" smtClean="0"/>
              <a:t> </a:t>
            </a:r>
            <a:r>
              <a:rPr lang="ru-RU" sz="1200" dirty="0" err="1" smtClean="0"/>
              <a:t>күтәрү юлларын</a:t>
            </a:r>
            <a:r>
              <a:rPr lang="ru-RU" sz="1200" dirty="0" smtClean="0"/>
              <a:t> </a:t>
            </a:r>
            <a:r>
              <a:rPr lang="ru-RU" sz="1200" dirty="0" err="1" smtClean="0"/>
              <a:t>таба</a:t>
            </a:r>
            <a:r>
              <a:rPr lang="ru-RU" sz="1200" dirty="0" smtClean="0"/>
              <a:t>: </a:t>
            </a:r>
            <a:r>
              <a:rPr lang="ru-RU" sz="1200" dirty="0" err="1" smtClean="0"/>
              <a:t>шәһәр китапханәсенә йөри, газета-журналларны</a:t>
            </a:r>
            <a:r>
              <a:rPr lang="ru-RU" sz="1200" dirty="0" smtClean="0"/>
              <a:t> </a:t>
            </a:r>
            <a:r>
              <a:rPr lang="ru-RU" sz="1200" dirty="0" err="1" smtClean="0"/>
              <a:t>бик</a:t>
            </a:r>
            <a:r>
              <a:rPr lang="ru-RU" sz="1200" dirty="0" smtClean="0"/>
              <a:t> </a:t>
            </a:r>
            <a:r>
              <a:rPr lang="ru-RU" sz="1200" dirty="0" err="1" smtClean="0"/>
              <a:t>кызыксынып</a:t>
            </a:r>
            <a:r>
              <a:rPr lang="ru-RU" sz="1200" dirty="0" smtClean="0"/>
              <a:t> </a:t>
            </a:r>
            <a:r>
              <a:rPr lang="ru-RU" sz="1200" dirty="0" err="1" smtClean="0"/>
              <a:t>укый</a:t>
            </a:r>
            <a:r>
              <a:rPr lang="ru-RU" sz="1200" dirty="0" smtClean="0"/>
              <a:t>. Ә </a:t>
            </a:r>
            <a:r>
              <a:rPr lang="ru-RU" sz="1200" dirty="0" err="1" smtClean="0"/>
              <a:t>инде</a:t>
            </a:r>
            <a:r>
              <a:rPr lang="ru-RU" sz="1200" dirty="0" smtClean="0"/>
              <a:t> 1905 </a:t>
            </a:r>
            <a:r>
              <a:rPr lang="ru-RU" sz="1200" dirty="0" err="1" smtClean="0"/>
              <a:t>елгы</a:t>
            </a:r>
            <a:r>
              <a:rPr lang="ru-RU" sz="1200" dirty="0" smtClean="0"/>
              <a:t> революция </a:t>
            </a:r>
            <a:r>
              <a:rPr lang="ru-RU" sz="1200" dirty="0" err="1" smtClean="0"/>
              <a:t>тәэсирендә</a:t>
            </a:r>
            <a:r>
              <a:rPr lang="ru-RU" sz="1200" dirty="0" smtClean="0"/>
              <a:t> </a:t>
            </a:r>
            <a:r>
              <a:rPr lang="ru-RU" sz="1200" dirty="0" err="1" smtClean="0"/>
              <a:t>мәдрәсәләрдә</a:t>
            </a:r>
            <a:r>
              <a:rPr lang="ru-RU" sz="1200" dirty="0" smtClean="0"/>
              <a:t> иске </a:t>
            </a:r>
            <a:r>
              <a:rPr lang="ru-RU" sz="1200" dirty="0" err="1" smtClean="0"/>
              <a:t>тәртипләргә</a:t>
            </a:r>
            <a:r>
              <a:rPr lang="ru-RU" sz="1200" dirty="0" smtClean="0"/>
              <a:t> </a:t>
            </a:r>
            <a:r>
              <a:rPr lang="ru-RU" sz="1200" dirty="0" err="1" smtClean="0"/>
              <a:t>каршы</a:t>
            </a:r>
            <a:r>
              <a:rPr lang="ru-RU" sz="1200" dirty="0" smtClean="0"/>
              <a:t> </a:t>
            </a:r>
            <a:r>
              <a:rPr lang="ru-RU" sz="1200" dirty="0" err="1" smtClean="0"/>
              <a:t>хәрәкәт</a:t>
            </a:r>
            <a:r>
              <a:rPr lang="ru-RU" sz="1200" dirty="0" smtClean="0"/>
              <a:t> </a:t>
            </a:r>
            <a:r>
              <a:rPr lang="ru-RU" sz="1200" dirty="0" err="1" smtClean="0"/>
              <a:t>кузгалгач</a:t>
            </a:r>
            <a:r>
              <a:rPr lang="ru-RU" sz="1200" dirty="0" smtClean="0"/>
              <a:t>,, </a:t>
            </a:r>
            <a:r>
              <a:rPr lang="ru-RU" sz="1400" dirty="0" smtClean="0"/>
              <a:t>Г. </a:t>
            </a:r>
            <a:r>
              <a:rPr lang="ru-RU" sz="1400" dirty="0" err="1" smtClean="0"/>
              <a:t>Ибраһимов</a:t>
            </a:r>
            <a:r>
              <a:rPr lang="ru-RU" sz="1400" dirty="0" smtClean="0"/>
              <a:t> та, </a:t>
            </a:r>
            <a:r>
              <a:rPr lang="ru-RU" sz="1200" dirty="0" smtClean="0"/>
              <a:t>башка </a:t>
            </a:r>
            <a:r>
              <a:rPr lang="ru-RU" sz="1200" dirty="0" err="1" smtClean="0"/>
              <a:t>шәкертләр</a:t>
            </a:r>
            <a:r>
              <a:rPr lang="ru-RU" sz="1200" dirty="0" smtClean="0"/>
              <a:t> </a:t>
            </a:r>
            <a:r>
              <a:rPr lang="ru-RU" sz="1200" dirty="0" err="1" smtClean="0"/>
              <a:t>белән</a:t>
            </a:r>
            <a:r>
              <a:rPr lang="ru-RU" sz="1200" dirty="0" smtClean="0"/>
              <a:t> </a:t>
            </a:r>
            <a:r>
              <a:rPr lang="ru-RU" sz="1200" dirty="0" err="1" smtClean="0"/>
              <a:t>бергә</a:t>
            </a:r>
            <a:r>
              <a:rPr lang="ru-RU" sz="1200" dirty="0" smtClean="0"/>
              <a:t>, </a:t>
            </a:r>
            <a:r>
              <a:rPr lang="ru-RU" sz="1200" dirty="0" err="1" smtClean="0"/>
              <a:t>уку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программаларына</a:t>
            </a:r>
            <a:r>
              <a:rPr lang="ru-RU" sz="1200" dirty="0" smtClean="0"/>
              <a:t> </a:t>
            </a:r>
            <a:r>
              <a:rPr lang="ru-RU" sz="1200" dirty="0" err="1" smtClean="0"/>
              <a:t>яңалык</a:t>
            </a:r>
            <a:r>
              <a:rPr lang="ru-RU" sz="1200" dirty="0" smtClean="0"/>
              <a:t> </a:t>
            </a:r>
            <a:r>
              <a:rPr lang="ru-RU" sz="1200" dirty="0" err="1" smtClean="0"/>
              <a:t>кертүне</a:t>
            </a:r>
            <a:r>
              <a:rPr lang="ru-RU" sz="1200" dirty="0" smtClean="0"/>
              <a:t> </a:t>
            </a:r>
            <a:r>
              <a:rPr lang="ru-RU" sz="1200" dirty="0" err="1" smtClean="0"/>
              <a:t>таләп</a:t>
            </a:r>
            <a:r>
              <a:rPr lang="ru-RU" sz="1200" dirty="0" smtClean="0"/>
              <a:t> </a:t>
            </a:r>
            <a:r>
              <a:rPr lang="ru-RU" sz="1200" dirty="0" err="1" smtClean="0"/>
              <a:t>иткән</a:t>
            </a:r>
            <a:r>
              <a:rPr lang="ru-RU" sz="1200" dirty="0" smtClean="0"/>
              <a:t> </a:t>
            </a:r>
            <a:r>
              <a:rPr lang="ru-RU" sz="1200" dirty="0" err="1" smtClean="0"/>
              <a:t>демонстрацияләрдә</a:t>
            </a:r>
            <a:r>
              <a:rPr lang="ru-RU" sz="1200" dirty="0" smtClean="0"/>
              <a:t> </a:t>
            </a:r>
            <a:r>
              <a:rPr lang="ru-RU" sz="1200" dirty="0" err="1" smtClean="0"/>
              <a:t>катнаша</a:t>
            </a:r>
            <a:r>
              <a:rPr lang="ru-RU" sz="1200" dirty="0" smtClean="0"/>
              <a:t> </a:t>
            </a:r>
            <a:r>
              <a:rPr lang="ru-RU" sz="1200" dirty="0" err="1" smtClean="0"/>
              <a:t>башлый</a:t>
            </a:r>
            <a:r>
              <a:rPr lang="ru-RU" sz="1200" dirty="0" smtClean="0"/>
              <a:t> </a:t>
            </a:r>
            <a:r>
              <a:rPr lang="ru-RU" sz="1200" dirty="0" err="1" smtClean="0"/>
              <a:t>һәм</a:t>
            </a:r>
            <a:r>
              <a:rPr lang="ru-RU" sz="1200" dirty="0" smtClean="0"/>
              <a:t> </a:t>
            </a:r>
            <a:r>
              <a:rPr lang="ru-RU" sz="1200" dirty="0" err="1" smtClean="0"/>
              <a:t>шуның</a:t>
            </a:r>
            <a:r>
              <a:rPr lang="ru-RU" sz="1200" dirty="0" smtClean="0"/>
              <a:t> </a:t>
            </a:r>
            <a:r>
              <a:rPr lang="ru-RU" sz="1200" dirty="0" err="1" smtClean="0"/>
              <a:t>өчен</a:t>
            </a:r>
            <a:r>
              <a:rPr lang="ru-RU" sz="1200" dirty="0" smtClean="0"/>
              <a:t> </a:t>
            </a:r>
            <a:r>
              <a:rPr lang="ru-RU" sz="1200" dirty="0" err="1" smtClean="0"/>
              <a:t>ахырда</a:t>
            </a:r>
            <a:r>
              <a:rPr lang="ru-RU" sz="1200" dirty="0" smtClean="0"/>
              <a:t> </a:t>
            </a:r>
            <a:r>
              <a:rPr lang="ru-RU" sz="1200" dirty="0" err="1" smtClean="0"/>
              <a:t>мәдрәсәдән</a:t>
            </a:r>
            <a:r>
              <a:rPr lang="ru-RU" sz="1200" dirty="0" smtClean="0"/>
              <a:t> </a:t>
            </a:r>
            <a:r>
              <a:rPr lang="ru-RU" sz="1200" dirty="0" err="1" smtClean="0"/>
              <a:t>куыла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613" y="692696"/>
            <a:ext cx="1983485" cy="279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32390">
            <a:off x="467194" y="4300765"/>
            <a:ext cx="1676400" cy="206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мадина\Downloads\казак кыз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28084">
            <a:off x="621318" y="3726068"/>
            <a:ext cx="1368152" cy="181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1467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08720"/>
            <a:ext cx="6912768" cy="453650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1906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елның көзендә ул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Уфага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әле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яңарак кына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ачылган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мәдрәсәсенә укырга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керә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Аның 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беренче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әдәби әсәрләре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Зәки шәкертнең, мәдрәсәдән куылуы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(1907), 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Гыйшык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корбаннары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(1908), «Татар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хатыны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ниләр күрми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исемле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хикәяләре һәм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Борынгы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ислам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мәдәнияте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(1908—1909)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дигән тарихи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хезмәте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языла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1909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елны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Казанга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килә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Казанда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яшәгән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беренче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чорында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(1909—1912) Г.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Ибраһимовның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ижат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активлыгы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аеруча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көчәя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Диңгездә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»» 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Йөз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Сөю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сәгадәт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сүнгән җәһәннәм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мулла» һ. б.)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һәм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Яшь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йөрәкләр»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(1912)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исемле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романын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яза.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Шул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заманда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татар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прозаикларының алгы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сафында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баручы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художник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итеп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таныта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Ибраһимов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әдәби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тәнкыйть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публицистика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өлкәсендәге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эшчәнлеген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киң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җәелдереп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җибәрә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Мәкаләләрендә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татар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әдәбиятының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барышына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аерым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жанрларның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үсешенә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гомумән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татар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матбугатына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сәнгатькә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милли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театрга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әдәби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телгә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тарихка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бәйләнешле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күп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төрле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мәсьәләләрне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күтәреп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чыга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аларны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заманның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алдынгы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идея-эстетик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карашлары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нигезендә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хәл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итәргә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омтыла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44823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32657"/>
            <a:ext cx="7848872" cy="5472608"/>
          </a:xfrm>
        </p:spPr>
        <p:txBody>
          <a:bodyPr>
            <a:normAutofit fontScale="70000" lnSpcReduction="20000"/>
          </a:bodyPr>
          <a:lstStyle/>
          <a:p>
            <a:pPr marL="914400" lvl="2" indent="0">
              <a:buNone/>
            </a:pPr>
            <a:endParaRPr lang="ru-RU" sz="2000" b="1" dirty="0" smtClean="0"/>
          </a:p>
          <a:p>
            <a:pPr marL="914400" lvl="2" indent="0">
              <a:buNone/>
            </a:pPr>
            <a:endParaRPr lang="ru-RU" sz="2000" b="1" dirty="0" smtClean="0"/>
          </a:p>
          <a:p>
            <a:pPr marL="914400" lvl="2" indent="0">
              <a:buNone/>
            </a:pPr>
            <a:endParaRPr lang="ru-RU" sz="2000" b="1" dirty="0" smtClean="0"/>
          </a:p>
          <a:p>
            <a:pPr marL="914400" lvl="2" indent="0">
              <a:buNone/>
            </a:pPr>
            <a:r>
              <a:rPr lang="ru-RU" sz="2000" b="1" dirty="0" smtClean="0"/>
              <a:t>1912 </a:t>
            </a:r>
            <a:r>
              <a:rPr lang="ru-RU" sz="2000" b="1" dirty="0" err="1"/>
              <a:t>елның ахырында</a:t>
            </a:r>
            <a:r>
              <a:rPr lang="ru-RU" sz="2000" b="1" dirty="0"/>
              <a:t> Г. </a:t>
            </a:r>
            <a:r>
              <a:rPr lang="ru-RU" sz="2000" b="1" dirty="0" err="1"/>
              <a:t>Ибраһимов</a:t>
            </a:r>
            <a:r>
              <a:rPr lang="ru-RU" sz="2000" b="1" dirty="0"/>
              <a:t> </a:t>
            </a:r>
            <a:r>
              <a:rPr lang="ru-RU" sz="2000" b="1" dirty="0" err="1"/>
              <a:t>Казаннан</a:t>
            </a:r>
            <a:r>
              <a:rPr lang="ru-RU" sz="2000" b="1" dirty="0"/>
              <a:t> </a:t>
            </a:r>
            <a:r>
              <a:rPr lang="ru-RU" sz="2000" b="1" dirty="0" err="1"/>
              <a:t>Киевка</a:t>
            </a:r>
            <a:r>
              <a:rPr lang="ru-RU" sz="2000" b="1" dirty="0"/>
              <a:t> </a:t>
            </a:r>
            <a:r>
              <a:rPr lang="ru-RU" sz="2000" b="1" dirty="0" err="1"/>
              <a:t>китә</a:t>
            </a:r>
            <a:r>
              <a:rPr lang="ru-RU" sz="2000" b="1" dirty="0"/>
              <a:t> </a:t>
            </a:r>
            <a:r>
              <a:rPr lang="ru-RU" sz="2000" b="1" dirty="0" err="1"/>
              <a:t>һәм</a:t>
            </a:r>
            <a:r>
              <a:rPr lang="ru-RU" sz="2000" b="1" dirty="0"/>
              <a:t> </a:t>
            </a:r>
            <a:r>
              <a:rPr lang="ru-RU" sz="2000" b="1" dirty="0" err="1"/>
              <a:t>анда</a:t>
            </a:r>
            <a:r>
              <a:rPr lang="ru-RU" sz="2000" b="1" dirty="0"/>
              <a:t> </a:t>
            </a:r>
            <a:r>
              <a:rPr lang="ru-RU" sz="2000" b="1" dirty="0" smtClean="0"/>
              <a:t> </a:t>
            </a:r>
            <a:r>
              <a:rPr lang="ru-RU" sz="2000" b="1" dirty="0" err="1"/>
              <a:t>университетта</a:t>
            </a:r>
            <a:r>
              <a:rPr lang="ru-RU" sz="2000" b="1" dirty="0"/>
              <a:t> </a:t>
            </a:r>
            <a:r>
              <a:rPr lang="ru-RU" sz="2000" b="1" dirty="0" err="1"/>
              <a:t>укып</a:t>
            </a:r>
            <a:r>
              <a:rPr lang="ru-RU" sz="2000" b="1" dirty="0"/>
              <a:t> </a:t>
            </a:r>
            <a:r>
              <a:rPr lang="ru-RU" sz="2000" b="1" dirty="0" err="1"/>
              <a:t>йөри</a:t>
            </a:r>
            <a:r>
              <a:rPr lang="ru-RU" sz="2000" b="1" dirty="0"/>
              <a:t>, </a:t>
            </a:r>
            <a:r>
              <a:rPr lang="ru-RU" sz="2000" b="1" dirty="0" err="1"/>
              <a:t>бер</a:t>
            </a:r>
            <a:r>
              <a:rPr lang="ru-RU" sz="2000" b="1" dirty="0"/>
              <a:t> </a:t>
            </a:r>
            <a:r>
              <a:rPr lang="ru-RU" sz="2000" b="1" dirty="0" err="1"/>
              <a:t>үк</a:t>
            </a:r>
            <a:r>
              <a:rPr lang="ru-RU" sz="2000" b="1" dirty="0"/>
              <a:t> </a:t>
            </a:r>
            <a:r>
              <a:rPr lang="ru-RU" sz="2000" b="1" dirty="0" err="1"/>
              <a:t>вакытта</a:t>
            </a:r>
            <a:r>
              <a:rPr lang="ru-RU" sz="2000" b="1" dirty="0"/>
              <a:t> </a:t>
            </a:r>
            <a:r>
              <a:rPr lang="ru-RU" sz="2000" b="1" dirty="0" err="1"/>
              <a:t>Киевтагы</a:t>
            </a:r>
            <a:r>
              <a:rPr lang="ru-RU" sz="2000" b="1" dirty="0"/>
              <a:t> </a:t>
            </a:r>
            <a:r>
              <a:rPr lang="ru-RU" sz="2000" b="1" dirty="0" err="1"/>
              <a:t>мөселман</a:t>
            </a:r>
            <a:r>
              <a:rPr lang="ru-RU" sz="2000" b="1" dirty="0"/>
              <a:t> </a:t>
            </a:r>
            <a:r>
              <a:rPr lang="ru-RU" sz="2000" b="1" dirty="0" err="1"/>
              <a:t>студентларының</a:t>
            </a:r>
            <a:r>
              <a:rPr lang="ru-RU" sz="2000" b="1" dirty="0"/>
              <a:t> </a:t>
            </a:r>
            <a:r>
              <a:rPr lang="ru-RU" sz="2000" b="1" dirty="0" err="1"/>
              <a:t>яшерен</a:t>
            </a:r>
            <a:r>
              <a:rPr lang="ru-RU" sz="2000" b="1" dirty="0"/>
              <a:t> </a:t>
            </a:r>
            <a:r>
              <a:rPr lang="ru-RU" sz="2000" b="1" dirty="0" err="1"/>
              <a:t>оешмалары</a:t>
            </a:r>
            <a:r>
              <a:rPr lang="ru-RU" sz="2000" b="1" dirty="0"/>
              <a:t> </a:t>
            </a:r>
            <a:r>
              <a:rPr lang="ru-RU" sz="2000" b="1" dirty="0" err="1"/>
              <a:t>эшендә</a:t>
            </a:r>
            <a:r>
              <a:rPr lang="ru-RU" sz="2000" b="1" dirty="0"/>
              <a:t> актив </a:t>
            </a:r>
            <a:r>
              <a:rPr lang="ru-RU" sz="2000" b="1" dirty="0" err="1"/>
              <a:t>катнаша</a:t>
            </a:r>
            <a:r>
              <a:rPr lang="ru-RU" sz="2000" b="1" dirty="0"/>
              <a:t>. 1913 </a:t>
            </a:r>
            <a:r>
              <a:rPr lang="ru-RU" sz="2000" b="1" dirty="0" err="1"/>
              <a:t>елның</a:t>
            </a:r>
            <a:r>
              <a:rPr lang="ru-RU" sz="2000" b="1" dirty="0"/>
              <a:t> </a:t>
            </a:r>
            <a:r>
              <a:rPr lang="ru-RU" sz="2000" b="1" dirty="0" err="1"/>
              <a:t>апрелендә</a:t>
            </a:r>
            <a:r>
              <a:rPr lang="ru-RU" sz="2000" b="1" dirty="0"/>
              <a:t> </a:t>
            </a:r>
            <a:r>
              <a:rPr lang="ru-RU" sz="2000" b="1" dirty="0" err="1"/>
              <a:t>ул</a:t>
            </a:r>
            <a:r>
              <a:rPr lang="ru-RU" sz="2000" b="1" dirty="0"/>
              <a:t> </a:t>
            </a:r>
            <a:r>
              <a:rPr lang="ru-RU" sz="2000" b="1" dirty="0" err="1"/>
              <a:t>патша</a:t>
            </a:r>
            <a:r>
              <a:rPr lang="ru-RU" sz="2000" b="1" dirty="0"/>
              <a:t> </a:t>
            </a:r>
            <a:r>
              <a:rPr lang="ru-RU" sz="2000" b="1" dirty="0" err="1"/>
              <a:t>властьлары</a:t>
            </a:r>
            <a:r>
              <a:rPr lang="ru-RU" sz="2000" b="1" dirty="0"/>
              <a:t> </a:t>
            </a:r>
            <a:r>
              <a:rPr lang="ru-RU" sz="2000" b="1" dirty="0" err="1"/>
              <a:t>тарафыннан</a:t>
            </a:r>
            <a:r>
              <a:rPr lang="ru-RU" sz="2000" b="1" dirty="0"/>
              <a:t> </a:t>
            </a:r>
            <a:r>
              <a:rPr lang="ru-RU" sz="2000" b="1" dirty="0" err="1"/>
              <a:t>кулга</a:t>
            </a:r>
            <a:r>
              <a:rPr lang="ru-RU" sz="2000" b="1" dirty="0"/>
              <a:t> </a:t>
            </a:r>
            <a:r>
              <a:rPr lang="ru-RU" sz="2000" b="1" dirty="0" err="1"/>
              <a:t>алына</a:t>
            </a:r>
            <a:r>
              <a:rPr lang="ru-RU" sz="2000" b="1" dirty="0"/>
              <a:t>, ә июнь </a:t>
            </a:r>
            <a:r>
              <a:rPr lang="ru-RU" sz="2000" b="1" dirty="0" err="1"/>
              <a:t>урталарында</a:t>
            </a:r>
            <a:r>
              <a:rPr lang="ru-RU" sz="2000" b="1" dirty="0"/>
              <a:t> </a:t>
            </a:r>
            <a:r>
              <a:rPr lang="ru-RU" sz="2000" b="1" dirty="0" err="1"/>
              <a:t>төрмәдән</a:t>
            </a:r>
            <a:r>
              <a:rPr lang="ru-RU" sz="2000" b="1" dirty="0"/>
              <a:t> </a:t>
            </a:r>
            <a:r>
              <a:rPr lang="ru-RU" sz="2000" b="1" dirty="0" err="1"/>
              <a:t>чыккач</a:t>
            </a:r>
            <a:r>
              <a:rPr lang="ru-RU" sz="2000" b="1" dirty="0"/>
              <a:t>, 1917 </a:t>
            </a:r>
            <a:r>
              <a:rPr lang="ru-RU" sz="2000" b="1" dirty="0" err="1"/>
              <a:t>елгы</a:t>
            </a:r>
            <a:r>
              <a:rPr lang="ru-RU" sz="2000" b="1" dirty="0"/>
              <a:t> Февраль </a:t>
            </a:r>
            <a:r>
              <a:rPr lang="ru-RU" sz="2000" b="1" dirty="0" err="1"/>
              <a:t>революциясенә</a:t>
            </a:r>
            <a:r>
              <a:rPr lang="ru-RU" sz="2000" b="1" dirty="0"/>
              <a:t> </a:t>
            </a:r>
            <a:r>
              <a:rPr lang="ru-RU" sz="2000" b="1" dirty="0" err="1"/>
              <a:t>чаклы</a:t>
            </a:r>
            <a:r>
              <a:rPr lang="ru-RU" sz="2000" b="1" dirty="0"/>
              <a:t> </a:t>
            </a:r>
            <a:r>
              <a:rPr lang="ru-RU" sz="2000" b="1" dirty="0" err="1"/>
              <a:t>даими</a:t>
            </a:r>
            <a:r>
              <a:rPr lang="ru-RU" sz="2000" b="1" dirty="0"/>
              <a:t> охранка </a:t>
            </a:r>
            <a:r>
              <a:rPr lang="ru-RU" sz="2000" b="1" dirty="0" err="1"/>
              <a:t>күзәтүе</a:t>
            </a:r>
            <a:r>
              <a:rPr lang="ru-RU" sz="2000" b="1" dirty="0"/>
              <a:t> </a:t>
            </a:r>
            <a:r>
              <a:rPr lang="ru-RU" sz="2000" b="1" dirty="0" err="1"/>
              <a:t>астында</a:t>
            </a:r>
            <a:r>
              <a:rPr lang="ru-RU" sz="2000" b="1" dirty="0"/>
              <a:t> </a:t>
            </a:r>
            <a:r>
              <a:rPr lang="ru-RU" sz="2000" b="1" dirty="0" err="1"/>
              <a:t>яшәргә</a:t>
            </a:r>
            <a:r>
              <a:rPr lang="ru-RU" sz="2000" b="1" dirty="0"/>
              <a:t> </a:t>
            </a:r>
            <a:r>
              <a:rPr lang="ru-RU" sz="2000" b="1" dirty="0" err="1"/>
              <a:t>мәҗбүр</a:t>
            </a:r>
            <a:r>
              <a:rPr lang="ru-RU" sz="2000" b="1" dirty="0"/>
              <a:t> </a:t>
            </a:r>
            <a:r>
              <a:rPr lang="ru-RU" sz="2000" b="1" dirty="0" err="1"/>
              <a:t>була</a:t>
            </a:r>
            <a:r>
              <a:rPr lang="ru-RU" sz="2000" b="1" dirty="0"/>
              <a:t>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1913 </a:t>
            </a:r>
            <a:r>
              <a:rPr lang="ru-RU" sz="2000" b="1" dirty="0" err="1"/>
              <a:t>елның</a:t>
            </a:r>
            <a:r>
              <a:rPr lang="ru-RU" sz="2000" b="1" dirty="0"/>
              <a:t> </a:t>
            </a:r>
            <a:r>
              <a:rPr lang="ru-RU" sz="2000" b="1" dirty="0" err="1"/>
              <a:t>көзеннән</a:t>
            </a:r>
            <a:r>
              <a:rPr lang="ru-RU" sz="2000" b="1" dirty="0"/>
              <a:t> 1914 </a:t>
            </a:r>
            <a:r>
              <a:rPr lang="ru-RU" sz="2000" b="1" dirty="0" err="1"/>
              <a:t>елның</a:t>
            </a:r>
            <a:r>
              <a:rPr lang="ru-RU" sz="2000" b="1" dirty="0"/>
              <a:t> </a:t>
            </a:r>
            <a:r>
              <a:rPr lang="ru-RU" sz="2000" b="1" dirty="0" err="1"/>
              <a:t>февраленә</a:t>
            </a:r>
            <a:r>
              <a:rPr lang="ru-RU" sz="2000" b="1" dirty="0"/>
              <a:t> </a:t>
            </a:r>
            <a:r>
              <a:rPr lang="ru-RU" sz="2000" b="1" dirty="0" err="1"/>
              <a:t>хәтле</a:t>
            </a:r>
            <a:r>
              <a:rPr lang="ru-RU" sz="2000" b="1" dirty="0"/>
              <a:t> Г. </a:t>
            </a:r>
            <a:r>
              <a:rPr lang="ru-RU" sz="2000" b="1" dirty="0" err="1"/>
              <a:t>Ибраһимов</a:t>
            </a:r>
            <a:r>
              <a:rPr lang="ru-RU" sz="2000" b="1" dirty="0"/>
              <a:t> </a:t>
            </a:r>
            <a:r>
              <a:rPr lang="ru-RU" sz="2000" b="1" dirty="0" err="1"/>
              <a:t>Казанда</a:t>
            </a:r>
            <a:r>
              <a:rPr lang="ru-RU" sz="2000" b="1" dirty="0"/>
              <a:t> </a:t>
            </a:r>
            <a:r>
              <a:rPr lang="ru-RU" sz="2000" b="1" dirty="0" err="1"/>
              <a:t>әле</a:t>
            </a:r>
            <a:r>
              <a:rPr lang="ru-RU" sz="2000" b="1" dirty="0"/>
              <a:t> </a:t>
            </a:r>
            <a:r>
              <a:rPr lang="ru-RU" sz="2000" b="1" dirty="0" err="1"/>
              <a:t>яңарак</a:t>
            </a:r>
            <a:r>
              <a:rPr lang="ru-RU" sz="2000" b="1" dirty="0"/>
              <a:t> </a:t>
            </a:r>
            <a:r>
              <a:rPr lang="ru-RU" sz="2000" b="1" dirty="0" err="1"/>
              <a:t>кына</a:t>
            </a:r>
            <a:r>
              <a:rPr lang="ru-RU" sz="2000" b="1" dirty="0"/>
              <a:t> </a:t>
            </a:r>
            <a:r>
              <a:rPr lang="ru-RU" sz="2000" b="1" dirty="0" err="1"/>
              <a:t>чыга</a:t>
            </a:r>
            <a:r>
              <a:rPr lang="ru-RU" sz="2000" b="1" dirty="0"/>
              <a:t> </a:t>
            </a:r>
            <a:r>
              <a:rPr lang="ru-RU" sz="2000" b="1" dirty="0" err="1"/>
              <a:t>башлаган</a:t>
            </a:r>
            <a:r>
              <a:rPr lang="ru-RU" sz="2000" b="1" dirty="0"/>
              <a:t> </a:t>
            </a:r>
            <a:r>
              <a:rPr lang="ru-RU" sz="2000" b="1" dirty="0" err="1"/>
              <a:t>әдәбият-сәнгать</a:t>
            </a:r>
            <a:r>
              <a:rPr lang="ru-RU" sz="2000" b="1" dirty="0"/>
              <a:t> журналы «</a:t>
            </a:r>
            <a:r>
              <a:rPr lang="ru-RU" sz="2000" b="1" dirty="0" err="1"/>
              <a:t>Аң</a:t>
            </a:r>
            <a:r>
              <a:rPr lang="ru-RU" sz="2000" b="1" dirty="0"/>
              <a:t>» </a:t>
            </a:r>
            <a:r>
              <a:rPr lang="ru-RU" sz="2000" b="1" dirty="0" err="1"/>
              <a:t>редакциясендә</a:t>
            </a:r>
            <a:r>
              <a:rPr lang="ru-RU" sz="2000" b="1" dirty="0"/>
              <a:t> </a:t>
            </a:r>
            <a:r>
              <a:rPr lang="ru-RU" sz="2000" b="1" dirty="0" err="1"/>
              <a:t>җаваплы</a:t>
            </a:r>
            <a:r>
              <a:rPr lang="ru-RU" sz="2000" b="1" dirty="0"/>
              <a:t> секретарь </a:t>
            </a:r>
            <a:r>
              <a:rPr lang="ru-RU" sz="2000" b="1" dirty="0" err="1"/>
              <a:t>булып</a:t>
            </a:r>
            <a:r>
              <a:rPr lang="ru-RU" sz="2000" b="1" dirty="0"/>
              <a:t> </a:t>
            </a:r>
            <a:r>
              <a:rPr lang="ru-RU" sz="2000" b="1" dirty="0" err="1"/>
              <a:t>эшли</a:t>
            </a:r>
            <a:r>
              <a:rPr lang="ru-RU" sz="2000" b="1" dirty="0"/>
              <a:t>, </a:t>
            </a:r>
            <a:r>
              <a:rPr lang="ru-RU" sz="2000" b="1" dirty="0" err="1"/>
              <a:t>аннары</a:t>
            </a:r>
            <a:r>
              <a:rPr lang="ru-RU" sz="2000" b="1" dirty="0"/>
              <a:t>, </a:t>
            </a:r>
            <a:r>
              <a:rPr lang="ru-RU" sz="2000" b="1" dirty="0" err="1"/>
              <a:t>яңадан</a:t>
            </a:r>
            <a:r>
              <a:rPr lang="ru-RU" sz="2000" b="1" dirty="0"/>
              <a:t> Киев, Одесса </a:t>
            </a:r>
            <a:r>
              <a:rPr lang="ru-RU" sz="2000" b="1" dirty="0" err="1"/>
              <a:t>һәм</a:t>
            </a:r>
            <a:r>
              <a:rPr lang="ru-RU" sz="2000" b="1" dirty="0"/>
              <a:t> Сухуми </a:t>
            </a:r>
            <a:r>
              <a:rPr lang="ru-RU" sz="2000" b="1" dirty="0" err="1"/>
              <a:t>шәһәрләрендә</a:t>
            </a:r>
            <a:r>
              <a:rPr lang="ru-RU" sz="2000" b="1" dirty="0"/>
              <a:t> </a:t>
            </a:r>
            <a:r>
              <a:rPr lang="ru-RU" sz="2000" b="1" dirty="0" err="1"/>
              <a:t>берничә</a:t>
            </a:r>
            <a:r>
              <a:rPr lang="ru-RU" sz="2000" b="1" dirty="0"/>
              <a:t> ай </a:t>
            </a:r>
            <a:r>
              <a:rPr lang="ru-RU" sz="2000" b="1" dirty="0" err="1"/>
              <a:t>яшәп</a:t>
            </a:r>
            <a:r>
              <a:rPr lang="ru-RU" sz="2000" b="1" dirty="0"/>
              <a:t> </a:t>
            </a:r>
            <a:r>
              <a:rPr lang="ru-RU" sz="2000" b="1" dirty="0" err="1"/>
              <a:t>кайтканнан</a:t>
            </a:r>
            <a:r>
              <a:rPr lang="ru-RU" sz="2000" b="1" dirty="0"/>
              <a:t> </a:t>
            </a:r>
            <a:r>
              <a:rPr lang="ru-RU" sz="2000" b="1" dirty="0" err="1"/>
              <a:t>соң</a:t>
            </a:r>
            <a:r>
              <a:rPr lang="ru-RU" sz="2000" b="1" dirty="0"/>
              <a:t>, 1915—1917 </a:t>
            </a:r>
            <a:r>
              <a:rPr lang="ru-RU" sz="2000" b="1" dirty="0" err="1"/>
              <a:t>еллар</a:t>
            </a:r>
            <a:r>
              <a:rPr lang="ru-RU" sz="2000" b="1" dirty="0"/>
              <a:t> </a:t>
            </a:r>
            <a:r>
              <a:rPr lang="ru-RU" sz="2000" b="1" dirty="0" err="1"/>
              <a:t>арасында</a:t>
            </a:r>
            <a:r>
              <a:rPr lang="ru-RU" sz="2000" b="1" dirty="0"/>
              <a:t> </a:t>
            </a:r>
            <a:r>
              <a:rPr lang="ru-RU" sz="2000" b="1" dirty="0" err="1"/>
              <a:t>Уфада</a:t>
            </a:r>
            <a:r>
              <a:rPr lang="ru-RU" sz="2000" b="1" dirty="0"/>
              <a:t> «</a:t>
            </a:r>
            <a:r>
              <a:rPr lang="ru-RU" sz="2000" b="1" dirty="0" err="1"/>
              <a:t>Галия</a:t>
            </a:r>
            <a:r>
              <a:rPr lang="ru-RU" sz="2000" b="1" dirty="0"/>
              <a:t>» </a:t>
            </a:r>
            <a:r>
              <a:rPr lang="ru-RU" sz="2000" b="1" dirty="0" err="1"/>
              <a:t>мәдрәсәсендә</a:t>
            </a:r>
            <a:r>
              <a:rPr lang="ru-RU" sz="2000" b="1" dirty="0"/>
              <a:t> </a:t>
            </a:r>
            <a:r>
              <a:rPr lang="ru-RU" sz="2000" b="1" dirty="0" err="1"/>
              <a:t>укыта</a:t>
            </a:r>
            <a:r>
              <a:rPr lang="ru-RU" sz="2000" b="1" dirty="0"/>
              <a:t>. </a:t>
            </a:r>
            <a:r>
              <a:rPr lang="ru-RU" sz="2000" b="1" dirty="0" err="1"/>
              <a:t>Бу</a:t>
            </a:r>
            <a:r>
              <a:rPr lang="ru-RU" sz="2000" b="1" dirty="0"/>
              <a:t> </a:t>
            </a:r>
            <a:r>
              <a:rPr lang="ru-RU" sz="2000" b="1" dirty="0" err="1"/>
              <a:t>чорда</a:t>
            </a:r>
            <a:r>
              <a:rPr lang="ru-RU" sz="2000" b="1" dirty="0"/>
              <a:t> </a:t>
            </a:r>
            <a:r>
              <a:rPr lang="ru-RU" sz="2000" b="1" dirty="0" err="1"/>
              <a:t>әдипнең</a:t>
            </a:r>
            <a:r>
              <a:rPr lang="ru-RU" sz="2000" b="1" dirty="0"/>
              <a:t> эстетик </a:t>
            </a:r>
            <a:r>
              <a:rPr lang="ru-RU" sz="2000" b="1" dirty="0" err="1"/>
              <a:t>һәм</a:t>
            </a:r>
            <a:r>
              <a:rPr lang="ru-RU" sz="2000" b="1" dirty="0"/>
              <a:t> </a:t>
            </a:r>
            <a:r>
              <a:rPr lang="ru-RU" sz="2000" b="1" dirty="0" err="1"/>
              <a:t>иҗтимагый</a:t>
            </a:r>
            <a:r>
              <a:rPr lang="ru-RU" sz="2000" b="1" dirty="0"/>
              <a:t> </a:t>
            </a:r>
            <a:r>
              <a:rPr lang="ru-RU" sz="2000" b="1" dirty="0" err="1"/>
              <a:t>карашлары</a:t>
            </a:r>
            <a:r>
              <a:rPr lang="ru-RU" sz="2000" b="1" dirty="0"/>
              <a:t> </a:t>
            </a:r>
            <a:r>
              <a:rPr lang="ru-RU" sz="2000" b="1" dirty="0" err="1"/>
              <a:t>тагы</a:t>
            </a:r>
            <a:r>
              <a:rPr lang="ru-RU" sz="2000" b="1" dirty="0"/>
              <a:t> да </a:t>
            </a:r>
            <a:r>
              <a:rPr lang="ru-RU" sz="2000" b="1" dirty="0" err="1"/>
              <a:t>ачыклана</a:t>
            </a:r>
            <a:r>
              <a:rPr lang="ru-RU" sz="2000" b="1" dirty="0"/>
              <a:t> </a:t>
            </a:r>
            <a:r>
              <a:rPr lang="ru-RU" sz="2000" b="1" dirty="0" err="1"/>
              <a:t>төшә</a:t>
            </a:r>
            <a:r>
              <a:rPr lang="ru-RU" sz="2000" b="1" dirty="0"/>
              <a:t>, </a:t>
            </a:r>
            <a:r>
              <a:rPr lang="ru-RU" sz="2000" b="1" dirty="0" err="1"/>
              <a:t>әдәби</a:t>
            </a:r>
            <a:r>
              <a:rPr lang="ru-RU" sz="2000" b="1" dirty="0"/>
              <a:t> </a:t>
            </a:r>
            <a:r>
              <a:rPr lang="ru-RU" sz="2000" b="1" dirty="0" err="1"/>
              <a:t>иҗатында</a:t>
            </a:r>
            <a:r>
              <a:rPr lang="ru-RU" sz="2000" b="1" dirty="0"/>
              <a:t> </a:t>
            </a:r>
            <a:r>
              <a:rPr lang="ru-RU" sz="2000" b="1" dirty="0" err="1"/>
              <a:t>җитди</a:t>
            </a:r>
            <a:r>
              <a:rPr lang="ru-RU" sz="2000" b="1" dirty="0"/>
              <a:t> </a:t>
            </a:r>
            <a:r>
              <a:rPr lang="ru-RU" sz="2000" b="1" dirty="0" err="1"/>
              <a:t>үзгәрешләр</a:t>
            </a:r>
            <a:r>
              <a:rPr lang="ru-RU" sz="2000" b="1" dirty="0"/>
              <a:t>, </a:t>
            </a:r>
            <a:r>
              <a:rPr lang="ru-RU" sz="2000" b="1" dirty="0" err="1"/>
              <a:t>яңа</a:t>
            </a:r>
            <a:r>
              <a:rPr lang="ru-RU" sz="2000" b="1" dirty="0"/>
              <a:t> </a:t>
            </a:r>
            <a:r>
              <a:rPr lang="ru-RU" sz="2000" b="1" dirty="0" err="1"/>
              <a:t>сыйфатлар</a:t>
            </a:r>
            <a:r>
              <a:rPr lang="ru-RU" sz="2000" b="1" dirty="0"/>
              <a:t> </a:t>
            </a:r>
            <a:r>
              <a:rPr lang="ru-RU" sz="2000" b="1" dirty="0" err="1"/>
              <a:t>барлыкка</a:t>
            </a:r>
            <a:r>
              <a:rPr lang="ru-RU" sz="2000" b="1" dirty="0"/>
              <a:t> </a:t>
            </a:r>
            <a:r>
              <a:rPr lang="ru-RU" sz="2000" b="1" dirty="0" err="1"/>
              <a:t>килә</a:t>
            </a:r>
            <a:r>
              <a:rPr lang="ru-RU" sz="2000" b="1" dirty="0"/>
              <a:t>: </a:t>
            </a:r>
            <a:r>
              <a:rPr lang="ru-RU" sz="2000" b="1" dirty="0" err="1"/>
              <a:t>ул</a:t>
            </a:r>
            <a:r>
              <a:rPr lang="ru-RU" sz="2000" b="1" dirty="0"/>
              <a:t> </a:t>
            </a:r>
            <a:r>
              <a:rPr lang="ru-RU" sz="2000" b="1" dirty="0" err="1"/>
              <a:t>үз</a:t>
            </a:r>
            <a:r>
              <a:rPr lang="ru-RU" sz="2000" b="1" dirty="0"/>
              <a:t> </a:t>
            </a:r>
            <a:r>
              <a:rPr lang="ru-RU" sz="2000" b="1" dirty="0" err="1"/>
              <a:t>әсәрләрендә</a:t>
            </a:r>
            <a:r>
              <a:rPr lang="ru-RU" sz="2000" b="1" dirty="0"/>
              <a:t> </a:t>
            </a:r>
            <a:r>
              <a:rPr lang="ru-RU" sz="2000" b="1" dirty="0" err="1"/>
              <a:t>иҗтимагый</a:t>
            </a:r>
            <a:r>
              <a:rPr lang="ru-RU" sz="2000" b="1" dirty="0"/>
              <a:t> </a:t>
            </a:r>
            <a:r>
              <a:rPr lang="ru-RU" sz="2000" b="1" dirty="0" err="1"/>
              <a:t>проблемаларны</a:t>
            </a:r>
            <a:r>
              <a:rPr lang="ru-RU" sz="2000" b="1" dirty="0"/>
              <a:t> </a:t>
            </a:r>
            <a:r>
              <a:rPr lang="ru-RU" sz="2000" b="1" dirty="0" err="1"/>
              <a:t>кыюрак</a:t>
            </a:r>
            <a:r>
              <a:rPr lang="ru-RU" sz="2000" b="1" dirty="0"/>
              <a:t> </a:t>
            </a:r>
            <a:r>
              <a:rPr lang="ru-RU" sz="2000" b="1" dirty="0" err="1"/>
              <a:t>күтәрә</a:t>
            </a:r>
            <a:r>
              <a:rPr lang="ru-RU" sz="2000" b="1" dirty="0"/>
              <a:t> </a:t>
            </a:r>
            <a:r>
              <a:rPr lang="ru-RU" sz="2000" b="1" dirty="0" err="1"/>
              <a:t>башлый</a:t>
            </a:r>
            <a:r>
              <a:rPr lang="ru-RU" sz="2000" b="1" dirty="0"/>
              <a:t>, </a:t>
            </a:r>
            <a:r>
              <a:rPr lang="ru-RU" sz="2000" b="1" dirty="0" err="1"/>
              <a:t>хезмәт</a:t>
            </a:r>
            <a:r>
              <a:rPr lang="ru-RU" sz="2000" b="1" dirty="0"/>
              <a:t> </a:t>
            </a:r>
            <a:r>
              <a:rPr lang="ru-RU" sz="2000" b="1" dirty="0" err="1"/>
              <a:t>кешеләренең</a:t>
            </a:r>
            <a:r>
              <a:rPr lang="ru-RU" sz="2000" b="1" dirty="0"/>
              <a:t> </a:t>
            </a:r>
            <a:r>
              <a:rPr lang="ru-RU" sz="2000" b="1" dirty="0" err="1"/>
              <a:t>реалистик</a:t>
            </a:r>
            <a:r>
              <a:rPr lang="ru-RU" sz="2000" b="1" dirty="0"/>
              <a:t> </a:t>
            </a:r>
            <a:r>
              <a:rPr lang="ru-RU" sz="2000" b="1" dirty="0" err="1"/>
              <a:t>образларын</a:t>
            </a:r>
            <a:r>
              <a:rPr lang="ru-RU" sz="2000" b="1" dirty="0"/>
              <a:t> </a:t>
            </a:r>
            <a:r>
              <a:rPr lang="ru-RU" sz="2000" b="1" dirty="0" err="1"/>
              <a:t>сурәтләүгә</a:t>
            </a:r>
            <a:r>
              <a:rPr lang="ru-RU" sz="2000" b="1" dirty="0"/>
              <a:t> </a:t>
            </a:r>
            <a:r>
              <a:rPr lang="ru-RU" sz="2000" b="1" dirty="0" err="1"/>
              <a:t>таба</a:t>
            </a:r>
            <a:r>
              <a:rPr lang="ru-RU" sz="2000" b="1" dirty="0"/>
              <a:t> </a:t>
            </a:r>
            <a:r>
              <a:rPr lang="ru-RU" sz="2000" b="1" dirty="0" err="1"/>
              <a:t>кискен</a:t>
            </a:r>
            <a:r>
              <a:rPr lang="ru-RU" sz="2000" b="1" dirty="0"/>
              <a:t> </a:t>
            </a:r>
            <a:r>
              <a:rPr lang="ru-RU" sz="2000" b="1" dirty="0" err="1"/>
              <a:t>борылыш</a:t>
            </a:r>
            <a:r>
              <a:rPr lang="ru-RU" sz="2000" b="1" dirty="0"/>
              <a:t> </a:t>
            </a:r>
            <a:r>
              <a:rPr lang="ru-RU" sz="2000" b="1" dirty="0" err="1"/>
              <a:t>ясый</a:t>
            </a:r>
            <a:r>
              <a:rPr lang="ru-RU" sz="2000" b="1" dirty="0"/>
              <a:t>. «</a:t>
            </a:r>
            <a:r>
              <a:rPr lang="ru-RU" sz="2000" b="1" dirty="0" err="1"/>
              <a:t>Көтүчеләр</a:t>
            </a:r>
            <a:r>
              <a:rPr lang="ru-RU" sz="2000" b="1" dirty="0"/>
              <a:t>» (1913), «</a:t>
            </a:r>
            <a:r>
              <a:rPr lang="ru-RU" sz="2000" b="1" dirty="0" err="1"/>
              <a:t>Табигать</a:t>
            </a:r>
            <a:r>
              <a:rPr lang="ru-RU" sz="2000" b="1" dirty="0"/>
              <a:t> </a:t>
            </a:r>
            <a:r>
              <a:rPr lang="ru-RU" sz="2000" b="1" dirty="0" err="1"/>
              <a:t>балалары</a:t>
            </a:r>
            <a:r>
              <a:rPr lang="ru-RU" sz="2000" b="1" dirty="0"/>
              <a:t>» (1914), «</a:t>
            </a:r>
            <a:r>
              <a:rPr lang="ru-RU" sz="2000" b="1" dirty="0" err="1"/>
              <a:t>Мәрхүмнең</a:t>
            </a:r>
            <a:r>
              <a:rPr lang="ru-RU" sz="2000" b="1" dirty="0"/>
              <a:t> </a:t>
            </a:r>
            <a:r>
              <a:rPr lang="ru-RU" sz="2000" b="1" dirty="0" err="1"/>
              <a:t>дәфтәреннән</a:t>
            </a:r>
            <a:r>
              <a:rPr lang="ru-RU" sz="2000" b="1" dirty="0"/>
              <a:t>» (1914) </a:t>
            </a:r>
            <a:r>
              <a:rPr lang="ru-RU" sz="2000" b="1" dirty="0" err="1"/>
              <a:t>кебек</a:t>
            </a:r>
            <a:r>
              <a:rPr lang="ru-RU" sz="2000" b="1" dirty="0"/>
              <a:t> </a:t>
            </a:r>
            <a:r>
              <a:rPr lang="ru-RU" sz="2000" b="1" dirty="0" err="1"/>
              <a:t>хикәяләр</a:t>
            </a:r>
            <a:r>
              <a:rPr lang="ru-RU" sz="2000" b="1" dirty="0"/>
              <a:t> </a:t>
            </a:r>
            <a:r>
              <a:rPr lang="ru-RU" sz="2000" b="1" dirty="0" err="1"/>
              <a:t>һәм</a:t>
            </a:r>
            <a:r>
              <a:rPr lang="ru-RU" sz="2000" b="1" dirty="0"/>
              <a:t>, </a:t>
            </a:r>
            <a:r>
              <a:rPr lang="ru-RU" sz="2000" b="1" dirty="0" err="1"/>
              <a:t>аеруча</a:t>
            </a:r>
            <a:r>
              <a:rPr lang="ru-RU" sz="2000" b="1" dirty="0"/>
              <a:t> </a:t>
            </a:r>
            <a:r>
              <a:rPr lang="ru-RU" sz="2000" b="1" dirty="0" err="1"/>
              <a:t>беренче</a:t>
            </a:r>
            <a:r>
              <a:rPr lang="ru-RU" sz="2000" b="1" dirty="0"/>
              <a:t> рус </a:t>
            </a:r>
            <a:r>
              <a:rPr lang="ru-RU" sz="2000" b="1" dirty="0" err="1"/>
              <a:t>революциясендә</a:t>
            </a:r>
            <a:r>
              <a:rPr lang="ru-RU" sz="2000" b="1" dirty="0"/>
              <a:t> татар </a:t>
            </a:r>
            <a:r>
              <a:rPr lang="ru-RU" sz="2000" b="1" dirty="0" err="1"/>
              <a:t>халкы</a:t>
            </a:r>
            <a:r>
              <a:rPr lang="ru-RU" sz="2000" b="1" dirty="0"/>
              <a:t> </a:t>
            </a:r>
            <a:r>
              <a:rPr lang="ru-RU" sz="2000" b="1" dirty="0" err="1"/>
              <a:t>вәкилләренең</a:t>
            </a:r>
            <a:r>
              <a:rPr lang="ru-RU" sz="2000" b="1" dirty="0"/>
              <a:t> </a:t>
            </a:r>
            <a:r>
              <a:rPr lang="ru-RU" sz="2000" b="1" dirty="0" err="1"/>
              <a:t>катнашуын</a:t>
            </a:r>
            <a:r>
              <a:rPr lang="ru-RU" sz="2000" b="1" dirty="0"/>
              <a:t> </a:t>
            </a:r>
            <a:r>
              <a:rPr lang="ru-RU" sz="2000" b="1" dirty="0" err="1"/>
              <a:t>сурәтләгән</a:t>
            </a:r>
            <a:r>
              <a:rPr lang="ru-RU" sz="2000" b="1" dirty="0"/>
              <a:t> «</a:t>
            </a:r>
            <a:r>
              <a:rPr lang="ru-RU" sz="2000" b="1" dirty="0" err="1"/>
              <a:t>Безнең</a:t>
            </a:r>
            <a:r>
              <a:rPr lang="ru-RU" sz="2000" b="1" dirty="0"/>
              <a:t> </a:t>
            </a:r>
            <a:r>
              <a:rPr lang="ru-RU" sz="2000" b="1" dirty="0" err="1"/>
              <a:t>көннәр</a:t>
            </a:r>
            <a:r>
              <a:rPr lang="ru-RU" sz="2000" b="1" dirty="0"/>
              <a:t>» </a:t>
            </a:r>
            <a:r>
              <a:rPr lang="ru-RU" sz="2000" b="1" dirty="0" err="1"/>
              <a:t>исемле</a:t>
            </a:r>
            <a:r>
              <a:rPr lang="ru-RU" sz="2000" b="1" dirty="0"/>
              <a:t> </a:t>
            </a:r>
            <a:r>
              <a:rPr lang="ru-RU" sz="2000" b="1" dirty="0" smtClean="0"/>
              <a:t>романы, </a:t>
            </a:r>
            <a:r>
              <a:rPr lang="ru-RU" sz="2000" b="1" dirty="0" err="1"/>
              <a:t>язучы</a:t>
            </a:r>
            <a:r>
              <a:rPr lang="ru-RU" sz="2000" b="1" dirty="0"/>
              <a:t> </a:t>
            </a:r>
            <a:r>
              <a:rPr lang="ru-RU" sz="2000" b="1" dirty="0" err="1"/>
              <a:t>иҗатындагы</a:t>
            </a:r>
            <a:r>
              <a:rPr lang="ru-RU" sz="2000" b="1" dirty="0"/>
              <a:t> </a:t>
            </a:r>
            <a:r>
              <a:rPr lang="ru-RU" sz="2000" b="1" dirty="0" err="1"/>
              <a:t>әнә</a:t>
            </a:r>
            <a:r>
              <a:rPr lang="ru-RU" sz="2000" b="1" dirty="0"/>
              <a:t> </a:t>
            </a:r>
            <a:r>
              <a:rPr lang="ru-RU" sz="2000" b="1" dirty="0" err="1"/>
              <a:t>шул</a:t>
            </a:r>
            <a:r>
              <a:rPr lang="ru-RU" sz="2000" b="1" dirty="0"/>
              <a:t> </a:t>
            </a:r>
            <a:r>
              <a:rPr lang="ru-RU" sz="2000" b="1" dirty="0" err="1"/>
              <a:t>уңай</a:t>
            </a:r>
            <a:r>
              <a:rPr lang="ru-RU" sz="2000" b="1" dirty="0"/>
              <a:t> </a:t>
            </a:r>
            <a:r>
              <a:rPr lang="ru-RU" sz="2000" b="1" dirty="0" err="1"/>
              <a:t>үзгәрешләрнең</a:t>
            </a:r>
            <a:r>
              <a:rPr lang="ru-RU" sz="2000" b="1" dirty="0"/>
              <a:t> </a:t>
            </a:r>
            <a:r>
              <a:rPr lang="ru-RU" sz="2000" b="1" dirty="0" err="1"/>
              <a:t>ачык</a:t>
            </a:r>
            <a:r>
              <a:rPr lang="ru-RU" sz="2000" b="1" dirty="0"/>
              <a:t> </a:t>
            </a:r>
            <a:r>
              <a:rPr lang="ru-RU" sz="2000" b="1" dirty="0" err="1"/>
              <a:t>мисаллары</a:t>
            </a:r>
            <a:r>
              <a:rPr lang="ru-RU" sz="2000" b="1" dirty="0"/>
              <a:t> </a:t>
            </a:r>
            <a:r>
              <a:rPr lang="ru-RU" sz="2000" b="1" dirty="0" err="1"/>
              <a:t>булып</a:t>
            </a:r>
            <a:r>
              <a:rPr lang="ru-RU" sz="2000" b="1" dirty="0"/>
              <a:t> тора. </a:t>
            </a:r>
            <a:r>
              <a:rPr lang="ru-RU" sz="2000" b="1" dirty="0" err="1"/>
              <a:t>Әдәби</a:t>
            </a:r>
            <a:r>
              <a:rPr lang="ru-RU" sz="2000" b="1" dirty="0"/>
              <a:t> </a:t>
            </a:r>
            <a:r>
              <a:rPr lang="ru-RU" sz="2000" b="1" dirty="0" err="1"/>
              <a:t>әсәрләр</a:t>
            </a:r>
            <a:r>
              <a:rPr lang="ru-RU" sz="2000" b="1" dirty="0"/>
              <a:t> </a:t>
            </a:r>
            <a:r>
              <a:rPr lang="ru-RU" sz="2000" b="1" dirty="0" err="1"/>
              <a:t>һәм</a:t>
            </a:r>
            <a:r>
              <a:rPr lang="ru-RU" sz="2000" b="1" dirty="0"/>
              <a:t> </a:t>
            </a:r>
            <a:r>
              <a:rPr lang="ru-RU" sz="2000" b="1" dirty="0" err="1"/>
              <a:t>тәнкыйть</a:t>
            </a:r>
            <a:r>
              <a:rPr lang="ru-RU" sz="2000" b="1" dirty="0"/>
              <a:t>, публицистик </a:t>
            </a:r>
            <a:r>
              <a:rPr lang="ru-RU" sz="2000" b="1" dirty="0" err="1"/>
              <a:t>мәкаләләреннән</a:t>
            </a:r>
            <a:r>
              <a:rPr lang="ru-RU" sz="2000" b="1" dirty="0"/>
              <a:t> </a:t>
            </a:r>
            <a:r>
              <a:rPr lang="ru-RU" sz="2000" b="1" dirty="0" err="1"/>
              <a:t>тыш</a:t>
            </a:r>
            <a:r>
              <a:rPr lang="ru-RU" sz="2000" b="1" dirty="0"/>
              <a:t>, Г. </a:t>
            </a:r>
            <a:r>
              <a:rPr lang="ru-RU" sz="2000" b="1" dirty="0" err="1"/>
              <a:t>Ибраһимов</a:t>
            </a:r>
            <a:r>
              <a:rPr lang="ru-RU" sz="2000" b="1" dirty="0"/>
              <a:t> </a:t>
            </a:r>
            <a:r>
              <a:rPr lang="ru-RU" sz="2000" b="1" dirty="0" err="1"/>
              <a:t>бу</a:t>
            </a:r>
            <a:r>
              <a:rPr lang="ru-RU" sz="2000" b="1" dirty="0"/>
              <a:t> </a:t>
            </a:r>
            <a:r>
              <a:rPr lang="ru-RU" sz="2000" b="1" dirty="0" err="1"/>
              <a:t>чорда</a:t>
            </a:r>
            <a:r>
              <a:rPr lang="ru-RU" sz="2000" b="1" dirty="0"/>
              <a:t>, </a:t>
            </a:r>
            <a:r>
              <a:rPr lang="ru-RU" sz="2000" b="1" dirty="0" err="1"/>
              <a:t>бигрәк</a:t>
            </a:r>
            <a:r>
              <a:rPr lang="ru-RU" sz="2000" b="1" dirty="0"/>
              <a:t> </a:t>
            </a:r>
            <a:r>
              <a:rPr lang="ru-RU" sz="2000" b="1" dirty="0" err="1"/>
              <a:t>тә</a:t>
            </a:r>
            <a:r>
              <a:rPr lang="ru-RU" sz="2000" b="1" dirty="0"/>
              <a:t> «</a:t>
            </a:r>
            <a:r>
              <a:rPr lang="ru-RU" sz="2000" b="1" dirty="0" err="1"/>
              <a:t>Галия</a:t>
            </a:r>
            <a:r>
              <a:rPr lang="ru-RU" sz="2000" b="1" dirty="0"/>
              <a:t>» </a:t>
            </a:r>
            <a:r>
              <a:rPr lang="ru-RU" sz="2000" b="1" dirty="0" err="1"/>
              <a:t>мәдрәсәсендә</a:t>
            </a:r>
            <a:r>
              <a:rPr lang="ru-RU" sz="2000" b="1" dirty="0"/>
              <a:t> </a:t>
            </a:r>
            <a:r>
              <a:rPr lang="ru-RU" sz="2000" b="1" dirty="0" err="1"/>
              <a:t>укытучы</a:t>
            </a:r>
            <a:r>
              <a:rPr lang="ru-RU" sz="2000" b="1" dirty="0"/>
              <a:t> </a:t>
            </a:r>
            <a:r>
              <a:rPr lang="ru-RU" sz="2000" b="1" dirty="0" err="1"/>
              <a:t>булып</a:t>
            </a:r>
            <a:r>
              <a:rPr lang="ru-RU" sz="2000" b="1" dirty="0"/>
              <a:t> </a:t>
            </a:r>
            <a:r>
              <a:rPr lang="ru-RU" sz="2000" b="1" dirty="0" err="1"/>
              <a:t>эшләү</a:t>
            </a:r>
            <a:r>
              <a:rPr lang="ru-RU" sz="2000" b="1" dirty="0"/>
              <a:t> </a:t>
            </a:r>
            <a:r>
              <a:rPr lang="ru-RU" sz="2000" b="1" dirty="0" err="1"/>
              <a:t>елларында</a:t>
            </a:r>
            <a:r>
              <a:rPr lang="ru-RU" sz="2000" b="1" dirty="0"/>
              <a:t>, </a:t>
            </a:r>
            <a:r>
              <a:rPr lang="ru-RU" sz="2000" b="1" dirty="0" err="1"/>
              <a:t>гыйльми</a:t>
            </a:r>
            <a:r>
              <a:rPr lang="ru-RU" sz="2000" b="1" dirty="0"/>
              <a:t>-педагогик </a:t>
            </a:r>
            <a:r>
              <a:rPr lang="ru-RU" sz="2000" b="1" dirty="0" err="1"/>
              <a:t>хезмәтләр</a:t>
            </a:r>
            <a:r>
              <a:rPr lang="ru-RU" sz="2000" b="1" dirty="0"/>
              <a:t> </a:t>
            </a:r>
            <a:r>
              <a:rPr lang="ru-RU" sz="2000" b="1" dirty="0" err="1"/>
              <a:t>язуга</a:t>
            </a:r>
            <a:r>
              <a:rPr lang="ru-RU" sz="2000" b="1" dirty="0"/>
              <a:t> да </a:t>
            </a:r>
            <a:r>
              <a:rPr lang="ru-RU" sz="2000" b="1" dirty="0" err="1"/>
              <a:t>зур</a:t>
            </a:r>
            <a:r>
              <a:rPr lang="ru-RU" sz="2000" b="1" dirty="0"/>
              <a:t> </a:t>
            </a:r>
            <a:r>
              <a:rPr lang="ru-RU" sz="2000" b="1" dirty="0" err="1"/>
              <a:t>игътибар</a:t>
            </a:r>
            <a:r>
              <a:rPr lang="ru-RU" sz="2000" b="1" dirty="0"/>
              <a:t> </a:t>
            </a:r>
            <a:r>
              <a:rPr lang="ru-RU" sz="2000" b="1" dirty="0" err="1"/>
              <a:t>бирә</a:t>
            </a:r>
            <a:r>
              <a:rPr lang="ru-RU" sz="2000" b="1" dirty="0"/>
              <a:t>. </a:t>
            </a:r>
            <a:r>
              <a:rPr lang="ru-RU" sz="2000" b="1" dirty="0" err="1"/>
              <a:t>Аның</a:t>
            </a:r>
            <a:r>
              <a:rPr lang="ru-RU" sz="2000" b="1" dirty="0"/>
              <a:t> «Татар </a:t>
            </a:r>
            <a:r>
              <a:rPr lang="ru-RU" sz="2000" b="1" dirty="0" err="1"/>
              <a:t>сарыфы</a:t>
            </a:r>
            <a:r>
              <a:rPr lang="ru-RU" sz="2000" b="1" dirty="0"/>
              <a:t>» (1911), «Татар </a:t>
            </a:r>
            <a:r>
              <a:rPr lang="ru-RU" sz="2000" b="1" dirty="0" err="1"/>
              <a:t>нәхүе</a:t>
            </a:r>
            <a:r>
              <a:rPr lang="ru-RU" sz="2000" b="1" dirty="0"/>
              <a:t>» (1911), «Татар им-лясы» (1914), «</a:t>
            </a:r>
            <a:r>
              <a:rPr lang="ru-RU" sz="2000" b="1" dirty="0" err="1"/>
              <a:t>Яңа</a:t>
            </a:r>
            <a:r>
              <a:rPr lang="ru-RU" sz="2000" b="1" dirty="0"/>
              <a:t> </a:t>
            </a:r>
            <a:r>
              <a:rPr lang="ru-RU" sz="2000" b="1" dirty="0" err="1"/>
              <a:t>әдәбият</a:t>
            </a:r>
            <a:r>
              <a:rPr lang="ru-RU" sz="2000" b="1" dirty="0"/>
              <a:t>» (1914), «</a:t>
            </a:r>
            <a:r>
              <a:rPr lang="ru-RU" sz="2000" b="1" dirty="0" err="1"/>
              <a:t>Әдәбият</a:t>
            </a:r>
            <a:r>
              <a:rPr lang="ru-RU" sz="2000" b="1" dirty="0"/>
              <a:t> </a:t>
            </a:r>
            <a:r>
              <a:rPr lang="ru-RU" sz="2000" b="1" dirty="0" err="1"/>
              <a:t>дәресләре</a:t>
            </a:r>
            <a:r>
              <a:rPr lang="ru-RU" sz="2000" b="1" dirty="0"/>
              <a:t>» (1914), «Татар </a:t>
            </a:r>
            <a:r>
              <a:rPr lang="ru-RU" sz="2000" b="1" dirty="0" err="1"/>
              <a:t>телен</a:t>
            </a:r>
            <a:r>
              <a:rPr lang="ru-RU" sz="2000" b="1" dirty="0"/>
              <a:t> </a:t>
            </a:r>
            <a:r>
              <a:rPr lang="ru-RU" sz="2000" b="1" dirty="0" err="1"/>
              <a:t>ничек</a:t>
            </a:r>
            <a:r>
              <a:rPr lang="ru-RU" sz="2000" b="1" dirty="0"/>
              <a:t> </a:t>
            </a:r>
            <a:r>
              <a:rPr lang="ru-RU" sz="2000" b="1" dirty="0" err="1"/>
              <a:t>укытырга</a:t>
            </a:r>
            <a:r>
              <a:rPr lang="ru-RU" sz="2000" b="1" dirty="0"/>
              <a:t>» (1916) </a:t>
            </a:r>
            <a:r>
              <a:rPr lang="ru-RU" sz="2000" b="1" dirty="0" err="1"/>
              <a:t>исемле</a:t>
            </a:r>
            <a:r>
              <a:rPr lang="ru-RU" sz="2000" b="1" dirty="0"/>
              <a:t> </a:t>
            </a:r>
            <a:r>
              <a:rPr lang="ru-RU" sz="2000" b="1" dirty="0" err="1"/>
              <a:t>китаплары</a:t>
            </a:r>
            <a:r>
              <a:rPr lang="ru-RU" sz="2000" b="1" dirty="0"/>
              <a:t>, татар теле </a:t>
            </a:r>
            <a:r>
              <a:rPr lang="ru-RU" sz="2000" b="1" dirty="0" err="1"/>
              <a:t>һәм</a:t>
            </a:r>
            <a:r>
              <a:rPr lang="ru-RU" sz="2000" b="1" dirty="0"/>
              <a:t> </a:t>
            </a:r>
            <a:r>
              <a:rPr lang="ru-RU" sz="2000" b="1" dirty="0" err="1"/>
              <a:t>әдәбияты</a:t>
            </a:r>
            <a:r>
              <a:rPr lang="ru-RU" sz="2000" b="1" dirty="0"/>
              <a:t> </a:t>
            </a:r>
            <a:r>
              <a:rPr lang="ru-RU" sz="2000" b="1" dirty="0" err="1"/>
              <a:t>буенча</a:t>
            </a:r>
            <a:r>
              <a:rPr lang="ru-RU" sz="2000" b="1" dirty="0"/>
              <a:t> </a:t>
            </a:r>
            <a:r>
              <a:rPr lang="ru-RU" sz="2000" b="1" dirty="0" err="1"/>
              <a:t>беренче</a:t>
            </a:r>
            <a:r>
              <a:rPr lang="ru-RU" sz="2000" b="1" dirty="0"/>
              <a:t> </a:t>
            </a:r>
            <a:r>
              <a:rPr lang="ru-RU" sz="2000" b="1" dirty="0" err="1"/>
              <a:t>җитди</a:t>
            </a:r>
            <a:r>
              <a:rPr lang="ru-RU" sz="2000" b="1" dirty="0"/>
              <a:t> теоретик </a:t>
            </a:r>
            <a:r>
              <a:rPr lang="ru-RU" sz="2000" b="1" dirty="0" err="1"/>
              <a:t>һәм</a:t>
            </a:r>
            <a:r>
              <a:rPr lang="ru-RU" sz="2000" b="1" dirty="0"/>
              <a:t> методик </a:t>
            </a:r>
            <a:r>
              <a:rPr lang="ru-RU" sz="2000" b="1" dirty="0" err="1"/>
              <a:t>хезмәтләр</a:t>
            </a:r>
            <a:r>
              <a:rPr lang="ru-RU" sz="2000" b="1" dirty="0"/>
              <a:t> </a:t>
            </a:r>
            <a:r>
              <a:rPr lang="ru-RU" sz="2000" b="1" dirty="0" err="1"/>
              <a:t>буларак</a:t>
            </a:r>
            <a:r>
              <a:rPr lang="ru-RU" sz="2000" b="1" dirty="0"/>
              <a:t>, </a:t>
            </a:r>
            <a:r>
              <a:rPr lang="ru-RU" sz="2000" b="1" dirty="0" err="1"/>
              <a:t>озак</a:t>
            </a:r>
            <a:r>
              <a:rPr lang="ru-RU" sz="2000" b="1" dirty="0"/>
              <a:t> </a:t>
            </a:r>
            <a:r>
              <a:rPr lang="ru-RU" sz="2000" b="1" dirty="0" err="1"/>
              <a:t>еллар</a:t>
            </a:r>
            <a:r>
              <a:rPr lang="ru-RU" sz="2000" b="1" dirty="0"/>
              <a:t> «буе </a:t>
            </a:r>
            <a:r>
              <a:rPr lang="ru-RU" sz="2000" b="1" dirty="0" err="1"/>
              <a:t>мәктәпләрдә</a:t>
            </a:r>
            <a:r>
              <a:rPr lang="ru-RU" sz="2000" b="1" dirty="0"/>
              <a:t> </a:t>
            </a:r>
            <a:r>
              <a:rPr lang="ru-RU" sz="2000" b="1" dirty="0" err="1"/>
              <a:t>дәреслек-кулланма</a:t>
            </a:r>
            <a:r>
              <a:rPr lang="ru-RU" sz="2000" b="1" dirty="0"/>
              <a:t> </a:t>
            </a:r>
            <a:r>
              <a:rPr lang="ru-RU" sz="2000" b="1" dirty="0" err="1"/>
              <a:t>рәвешендә</a:t>
            </a:r>
            <a:r>
              <a:rPr lang="ru-RU" sz="2000" b="1" dirty="0"/>
              <a:t> </a:t>
            </a:r>
            <a:r>
              <a:rPr lang="ru-RU" sz="2000" b="1" dirty="0" err="1"/>
              <a:t>укылып</a:t>
            </a:r>
            <a:r>
              <a:rPr lang="ru-RU" sz="2000" b="1" dirty="0"/>
              <a:t> </a:t>
            </a:r>
            <a:r>
              <a:rPr lang="ru-RU" sz="2000" b="1" dirty="0" err="1"/>
              <a:t>йөриләр</a:t>
            </a:r>
            <a:r>
              <a:rPr lang="ru-RU" sz="2000" b="1" dirty="0"/>
              <a:t>.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мадина\Downloads\Галимҗан Ибрагим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1293118" cy="19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69975">
            <a:off x="10249" y="3794096"/>
            <a:ext cx="1775658" cy="19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мадина\Downloads\Галимҗан Ибрагимо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64701">
            <a:off x="7986244" y="5410800"/>
            <a:ext cx="793109" cy="119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91680">
            <a:off x="403543" y="5139282"/>
            <a:ext cx="1180385" cy="154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мадина\Downloads\Галимҗан Ибрагим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1293118" cy="19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3340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628800"/>
            <a:ext cx="6400800" cy="3857601"/>
          </a:xfrm>
        </p:spPr>
        <p:txBody>
          <a:bodyPr>
            <a:noAutofit/>
          </a:bodyPr>
          <a:lstStyle/>
          <a:p>
            <a:r>
              <a:rPr lang="ru-RU" sz="1200" b="1" dirty="0"/>
              <a:t>1917 </a:t>
            </a:r>
            <a:r>
              <a:rPr lang="ru-RU" sz="1200" b="1" dirty="0" err="1"/>
              <a:t>елгы</a:t>
            </a:r>
            <a:r>
              <a:rPr lang="ru-RU" sz="1200" b="1" dirty="0"/>
              <a:t> Февраль </a:t>
            </a:r>
            <a:r>
              <a:rPr lang="ru-RU" sz="1200" b="1" dirty="0" err="1"/>
              <a:t>революциясе</a:t>
            </a:r>
            <a:r>
              <a:rPr lang="ru-RU" sz="1200" b="1" dirty="0"/>
              <a:t> </a:t>
            </a:r>
            <a:r>
              <a:rPr lang="ru-RU" sz="1200" b="1" dirty="0" err="1"/>
              <a:t>көннәрендә</a:t>
            </a:r>
            <a:r>
              <a:rPr lang="ru-RU" sz="1200" b="1" dirty="0"/>
              <a:t> Г. </a:t>
            </a:r>
            <a:r>
              <a:rPr lang="ru-RU" sz="1200" b="1" dirty="0" err="1"/>
              <a:t>Ибраһимов</a:t>
            </a:r>
            <a:r>
              <a:rPr lang="ru-RU" sz="1200" b="1" dirty="0"/>
              <a:t>, «</a:t>
            </a:r>
            <a:r>
              <a:rPr lang="ru-RU" sz="1200" b="1" dirty="0" err="1"/>
              <a:t>Галия»дәге</a:t>
            </a:r>
            <a:r>
              <a:rPr lang="ru-RU" sz="1200" b="1" dirty="0"/>
              <a:t> </a:t>
            </a:r>
            <a:r>
              <a:rPr lang="ru-RU" sz="1200" b="1" dirty="0" err="1"/>
              <a:t>укытучылык</a:t>
            </a:r>
            <a:r>
              <a:rPr lang="ru-RU" sz="1200" b="1" dirty="0"/>
              <a:t> </a:t>
            </a:r>
            <a:r>
              <a:rPr lang="ru-RU" sz="1200" b="1" dirty="0" err="1"/>
              <a:t>эшен</a:t>
            </a:r>
            <a:r>
              <a:rPr lang="ru-RU" sz="1200" b="1" dirty="0"/>
              <a:t> </a:t>
            </a:r>
            <a:r>
              <a:rPr lang="ru-RU" sz="1200" b="1" dirty="0" err="1"/>
              <a:t>ташлап</a:t>
            </a:r>
            <a:r>
              <a:rPr lang="ru-RU" sz="1200" b="1" dirty="0"/>
              <a:t> </a:t>
            </a:r>
            <a:r>
              <a:rPr lang="ru-RU" sz="1200" b="1" dirty="0" err="1"/>
              <a:t>һәм</a:t>
            </a:r>
            <a:r>
              <a:rPr lang="ru-RU" sz="1200" b="1" dirty="0"/>
              <a:t> </a:t>
            </a:r>
            <a:r>
              <a:rPr lang="ru-RU" sz="1200" b="1" dirty="0" err="1"/>
              <a:t>язучылык</a:t>
            </a:r>
            <a:r>
              <a:rPr lang="ru-RU" sz="1200" b="1" dirty="0"/>
              <a:t> </a:t>
            </a:r>
            <a:r>
              <a:rPr lang="ru-RU" sz="1200" b="1" dirty="0" err="1"/>
              <a:t>эшен</a:t>
            </a:r>
            <a:r>
              <a:rPr lang="ru-RU" sz="1200" b="1" dirty="0"/>
              <a:t> </a:t>
            </a:r>
            <a:r>
              <a:rPr lang="ru-RU" sz="1200" b="1" dirty="0" err="1"/>
              <a:t>вакытлыча</a:t>
            </a:r>
            <a:r>
              <a:rPr lang="ru-RU" sz="1200" b="1" dirty="0"/>
              <a:t> </a:t>
            </a:r>
            <a:r>
              <a:rPr lang="ru-RU" sz="1200" b="1" dirty="0" err="1"/>
              <a:t>бер</a:t>
            </a:r>
            <a:r>
              <a:rPr lang="ru-RU" sz="1200" b="1" dirty="0"/>
              <a:t> </a:t>
            </a:r>
            <a:r>
              <a:rPr lang="ru-RU" sz="1200" b="1" dirty="0" err="1"/>
              <a:t>якка</a:t>
            </a:r>
            <a:r>
              <a:rPr lang="ru-RU" sz="1200" b="1" dirty="0"/>
              <a:t> </a:t>
            </a:r>
            <a:r>
              <a:rPr lang="ru-RU" sz="1200" b="1" dirty="0" err="1"/>
              <a:t>куеп</a:t>
            </a:r>
            <a:r>
              <a:rPr lang="ru-RU" sz="1200" b="1" dirty="0"/>
              <a:t>, </a:t>
            </a:r>
            <a:r>
              <a:rPr lang="ru-RU" sz="1200" b="1" dirty="0" err="1"/>
              <a:t>үзенең</a:t>
            </a:r>
            <a:r>
              <a:rPr lang="ru-RU" sz="1200" b="1" dirty="0"/>
              <a:t> </a:t>
            </a:r>
            <a:r>
              <a:rPr lang="ru-RU" sz="1200" b="1" dirty="0" err="1"/>
              <a:t>бөтен</a:t>
            </a:r>
            <a:r>
              <a:rPr lang="ru-RU" sz="1200" b="1" dirty="0"/>
              <a:t> </a:t>
            </a:r>
            <a:r>
              <a:rPr lang="ru-RU" sz="1200" b="1" dirty="0" err="1"/>
              <a:t>талантын</a:t>
            </a:r>
            <a:r>
              <a:rPr lang="ru-RU" sz="1200" b="1" dirty="0"/>
              <a:t>, </a:t>
            </a:r>
            <a:r>
              <a:rPr lang="ru-RU" sz="1200" b="1" dirty="0" err="1"/>
              <a:t>энергиясен</a:t>
            </a:r>
            <a:r>
              <a:rPr lang="ru-RU" sz="1200" b="1" dirty="0"/>
              <a:t> </a:t>
            </a:r>
            <a:r>
              <a:rPr lang="ru-RU" sz="1200" b="1" dirty="0" err="1"/>
              <a:t>көндәлек</a:t>
            </a:r>
            <a:r>
              <a:rPr lang="ru-RU" sz="1200" b="1" dirty="0"/>
              <a:t> </a:t>
            </a:r>
            <a:r>
              <a:rPr lang="ru-RU" sz="1200" b="1" dirty="0" err="1"/>
              <a:t>матбугат</a:t>
            </a:r>
            <a:r>
              <a:rPr lang="ru-RU" sz="1200" b="1" dirty="0"/>
              <a:t> </a:t>
            </a:r>
            <a:r>
              <a:rPr lang="ru-RU" sz="1200" b="1" dirty="0" err="1"/>
              <a:t>һәм</a:t>
            </a:r>
            <a:r>
              <a:rPr lang="ru-RU" sz="1200" b="1" dirty="0"/>
              <a:t> революция </a:t>
            </a:r>
            <a:r>
              <a:rPr lang="ru-RU" sz="1200" b="1" dirty="0" err="1"/>
              <a:t>эшенә</a:t>
            </a:r>
            <a:r>
              <a:rPr lang="ru-RU" sz="1200" b="1" dirty="0"/>
              <a:t> </a:t>
            </a:r>
            <a:r>
              <a:rPr lang="ru-RU" sz="1200" b="1" dirty="0" err="1"/>
              <a:t>юнәлтә</a:t>
            </a:r>
            <a:r>
              <a:rPr lang="ru-RU" sz="1200" b="1" dirty="0" smtClean="0"/>
              <a:t>.</a:t>
            </a:r>
          </a:p>
          <a:p>
            <a:r>
              <a:rPr lang="ru-RU" sz="1200" b="1" dirty="0"/>
              <a:t>1918 </a:t>
            </a:r>
            <a:r>
              <a:rPr lang="ru-RU" sz="1200" b="1" dirty="0" err="1"/>
              <a:t>елның</a:t>
            </a:r>
            <a:r>
              <a:rPr lang="ru-RU" sz="1200" b="1" dirty="0"/>
              <a:t> </a:t>
            </a:r>
            <a:r>
              <a:rPr lang="ru-RU" sz="1200" b="1" dirty="0" err="1"/>
              <a:t>январенда</a:t>
            </a:r>
            <a:r>
              <a:rPr lang="ru-RU" sz="1200" b="1" dirty="0"/>
              <a:t> </a:t>
            </a:r>
            <a:r>
              <a:rPr lang="ru-RU" sz="1200" b="1" dirty="0" err="1"/>
              <a:t>ул</a:t>
            </a:r>
            <a:r>
              <a:rPr lang="ru-RU" sz="1200" b="1" dirty="0"/>
              <a:t>, </a:t>
            </a:r>
            <a:r>
              <a:rPr lang="ru-RU" sz="1200" b="1" dirty="0" err="1"/>
              <a:t>большевистик</a:t>
            </a:r>
            <a:r>
              <a:rPr lang="ru-RU" sz="1200" b="1" dirty="0"/>
              <a:t> </a:t>
            </a:r>
            <a:r>
              <a:rPr lang="ru-RU" sz="1200" b="1" dirty="0" err="1"/>
              <a:t>делегатлар</a:t>
            </a:r>
            <a:r>
              <a:rPr lang="ru-RU" sz="1200" b="1" dirty="0"/>
              <a:t> </a:t>
            </a:r>
            <a:r>
              <a:rPr lang="ru-RU" sz="1200" b="1" dirty="0" err="1"/>
              <a:t>белән</a:t>
            </a:r>
            <a:r>
              <a:rPr lang="ru-RU" sz="1200" b="1" dirty="0"/>
              <a:t> </a:t>
            </a:r>
            <a:r>
              <a:rPr lang="ru-RU" sz="1200" b="1" dirty="0" err="1"/>
              <a:t>берлектә</a:t>
            </a:r>
            <a:r>
              <a:rPr lang="ru-RU" sz="1200" b="1" dirty="0"/>
              <a:t>, Учредительное </a:t>
            </a:r>
            <a:r>
              <a:rPr lang="ru-RU" sz="1200" b="1" dirty="0" err="1"/>
              <a:t>собраниене</a:t>
            </a:r>
            <a:r>
              <a:rPr lang="ru-RU" sz="1200" b="1" dirty="0"/>
              <a:t> </a:t>
            </a:r>
            <a:r>
              <a:rPr lang="ru-RU" sz="1200" b="1" dirty="0" err="1"/>
              <a:t>ташлап</a:t>
            </a:r>
            <a:r>
              <a:rPr lang="ru-RU" sz="1200" b="1" dirty="0"/>
              <a:t> </a:t>
            </a:r>
            <a:r>
              <a:rPr lang="ru-RU" sz="1200" b="1" dirty="0" err="1"/>
              <a:t>чыга</a:t>
            </a:r>
            <a:r>
              <a:rPr lang="ru-RU" sz="1200" b="1" dirty="0"/>
              <a:t> </a:t>
            </a:r>
            <a:r>
              <a:rPr lang="ru-RU" sz="1200" b="1" dirty="0" err="1"/>
              <a:t>һәм</a:t>
            </a:r>
            <a:r>
              <a:rPr lang="ru-RU" sz="1200" b="1" dirty="0"/>
              <a:t> </a:t>
            </a:r>
            <a:r>
              <a:rPr lang="ru-RU" sz="1200" b="1" dirty="0" err="1"/>
              <a:t>шуннан</a:t>
            </a:r>
            <a:r>
              <a:rPr lang="ru-RU" sz="1200" b="1" dirty="0"/>
              <a:t> </a:t>
            </a:r>
            <a:r>
              <a:rPr lang="ru-RU" sz="1200" b="1" dirty="0" err="1"/>
              <a:t>соңгы</a:t>
            </a:r>
            <a:r>
              <a:rPr lang="ru-RU" sz="1200" b="1" dirty="0"/>
              <a:t> </a:t>
            </a:r>
            <a:r>
              <a:rPr lang="ru-RU" sz="1200" b="1" dirty="0" err="1"/>
              <a:t>бөтен</a:t>
            </a:r>
            <a:r>
              <a:rPr lang="ru-RU" sz="1200" b="1" dirty="0"/>
              <a:t> практик </a:t>
            </a:r>
            <a:r>
              <a:rPr lang="ru-RU" sz="1200" b="1" dirty="0" err="1"/>
              <a:t>эшен</a:t>
            </a:r>
            <a:r>
              <a:rPr lang="ru-RU" sz="1200" b="1" dirty="0"/>
              <a:t> Совет властен </a:t>
            </a:r>
            <a:r>
              <a:rPr lang="ru-RU" sz="1200" b="1" dirty="0" err="1"/>
              <a:t>ныгытуга</a:t>
            </a:r>
            <a:r>
              <a:rPr lang="ru-RU" sz="1200" b="1" dirty="0"/>
              <a:t> </a:t>
            </a:r>
            <a:r>
              <a:rPr lang="ru-RU" sz="1200" b="1" dirty="0" err="1"/>
              <a:t>багышлый</a:t>
            </a:r>
            <a:r>
              <a:rPr lang="ru-RU" sz="1200" b="1" dirty="0"/>
              <a:t>. </a:t>
            </a:r>
            <a:r>
              <a:rPr lang="ru-RU" sz="1200" b="1" dirty="0" err="1"/>
              <a:t>Ул</a:t>
            </a:r>
            <a:r>
              <a:rPr lang="ru-RU" sz="1200" b="1" dirty="0"/>
              <a:t> </a:t>
            </a:r>
            <a:r>
              <a:rPr lang="ru-RU" sz="1200" b="1" dirty="0" err="1"/>
              <a:t>Советларның</a:t>
            </a:r>
            <a:r>
              <a:rPr lang="ru-RU" sz="1200" b="1" dirty="0"/>
              <a:t> </a:t>
            </a:r>
            <a:r>
              <a:rPr lang="en-US" sz="1200" b="1" dirty="0"/>
              <a:t>III </a:t>
            </a:r>
            <a:r>
              <a:rPr lang="ru-RU" sz="1200" b="1" dirty="0" err="1"/>
              <a:t>Бөтенроссия</a:t>
            </a:r>
            <a:r>
              <a:rPr lang="ru-RU" sz="1200" b="1" dirty="0"/>
              <a:t> </a:t>
            </a:r>
            <a:r>
              <a:rPr lang="ru-RU" sz="1200" b="1" dirty="0" err="1"/>
              <a:t>съездында</a:t>
            </a:r>
            <a:r>
              <a:rPr lang="ru-RU" sz="1200" b="1" dirty="0"/>
              <a:t> </a:t>
            </a:r>
            <a:r>
              <a:rPr lang="ru-RU" sz="1200" b="1" dirty="0" err="1"/>
              <a:t>катнашып</a:t>
            </a:r>
            <a:r>
              <a:rPr lang="ru-RU" sz="1200" b="1" dirty="0"/>
              <a:t>, </a:t>
            </a:r>
            <a:r>
              <a:rPr lang="ru-RU" sz="1200" b="1" dirty="0" err="1"/>
              <a:t>анда</a:t>
            </a:r>
            <a:r>
              <a:rPr lang="ru-RU" sz="1200" b="1" dirty="0"/>
              <a:t> БҮБК члены </a:t>
            </a:r>
            <a:r>
              <a:rPr lang="ru-RU" sz="1200" b="1" dirty="0" err="1"/>
              <a:t>итеп</a:t>
            </a:r>
            <a:r>
              <a:rPr lang="ru-RU" sz="1200" b="1" dirty="0"/>
              <a:t> </a:t>
            </a:r>
            <a:r>
              <a:rPr lang="ru-RU" sz="1200" b="1" dirty="0" err="1"/>
              <a:t>сайлана</a:t>
            </a:r>
            <a:r>
              <a:rPr lang="ru-RU" sz="1200" b="1" dirty="0"/>
              <a:t>. </a:t>
            </a:r>
            <a:r>
              <a:rPr lang="ru-RU" sz="1200" b="1" dirty="0" err="1"/>
              <a:t>Шул</a:t>
            </a:r>
            <a:r>
              <a:rPr lang="ru-RU" sz="1200" b="1" dirty="0"/>
              <a:t> </a:t>
            </a:r>
            <a:r>
              <a:rPr lang="ru-RU" sz="1200" b="1" dirty="0" err="1"/>
              <a:t>ук</a:t>
            </a:r>
            <a:r>
              <a:rPr lang="ru-RU" sz="1200" b="1" dirty="0"/>
              <a:t> </a:t>
            </a:r>
            <a:r>
              <a:rPr lang="ru-RU" sz="1200" b="1" dirty="0" err="1"/>
              <a:t>чорда</a:t>
            </a:r>
            <a:r>
              <a:rPr lang="ru-RU" sz="1200" b="1" dirty="0"/>
              <a:t> </a:t>
            </a:r>
            <a:r>
              <a:rPr lang="ru-RU" sz="1200" b="1" dirty="0" err="1"/>
              <a:t>Мулланур</a:t>
            </a:r>
            <a:r>
              <a:rPr lang="ru-RU" sz="1200" b="1" dirty="0"/>
              <a:t> </a:t>
            </a:r>
            <a:r>
              <a:rPr lang="ru-RU" sz="1200" b="1" dirty="0" err="1"/>
              <a:t>Вахитов</a:t>
            </a:r>
            <a:r>
              <a:rPr lang="ru-RU" sz="1200" b="1" dirty="0"/>
              <a:t> </a:t>
            </a:r>
            <a:r>
              <a:rPr lang="ru-RU" sz="1200" b="1" dirty="0" err="1"/>
              <a:t>белән</a:t>
            </a:r>
            <a:r>
              <a:rPr lang="ru-RU" sz="1200" b="1" dirty="0"/>
              <a:t> </a:t>
            </a:r>
            <a:r>
              <a:rPr lang="ru-RU" sz="1200" b="1" dirty="0" err="1"/>
              <a:t>бергә</a:t>
            </a:r>
            <a:r>
              <a:rPr lang="ru-RU" sz="1200" b="1" dirty="0"/>
              <a:t> </a:t>
            </a:r>
            <a:r>
              <a:rPr lang="ru-RU" sz="1200" b="1" dirty="0" err="1"/>
              <a:t>Халык</a:t>
            </a:r>
            <a:r>
              <a:rPr lang="ru-RU" sz="1200" b="1" dirty="0"/>
              <a:t> </a:t>
            </a:r>
            <a:r>
              <a:rPr lang="ru-RU" sz="1200" b="1" dirty="0" err="1"/>
              <a:t>Комиссарлары</a:t>
            </a:r>
            <a:r>
              <a:rPr lang="ru-RU" sz="1200" b="1" dirty="0"/>
              <a:t> Советы </a:t>
            </a:r>
            <a:r>
              <a:rPr lang="ru-RU" sz="1200" b="1" dirty="0" err="1"/>
              <a:t>янында</a:t>
            </a:r>
            <a:r>
              <a:rPr lang="ru-RU" sz="1200" b="1" dirty="0"/>
              <a:t> </a:t>
            </a:r>
            <a:r>
              <a:rPr lang="ru-RU" sz="1200" b="1" dirty="0" err="1"/>
              <a:t>төзелгән</a:t>
            </a:r>
            <a:r>
              <a:rPr lang="ru-RU" sz="1200" b="1" dirty="0"/>
              <a:t> </a:t>
            </a:r>
            <a:r>
              <a:rPr lang="ru-RU" sz="1200" b="1" dirty="0" err="1"/>
              <a:t>Үзәк</a:t>
            </a:r>
            <a:r>
              <a:rPr lang="ru-RU" sz="1200" b="1" dirty="0"/>
              <a:t> </a:t>
            </a:r>
            <a:r>
              <a:rPr lang="ru-RU" sz="1200" b="1" dirty="0" err="1"/>
              <a:t>мөселман</a:t>
            </a:r>
            <a:r>
              <a:rPr lang="ru-RU" sz="1200" b="1" dirty="0"/>
              <a:t> </a:t>
            </a:r>
            <a:r>
              <a:rPr lang="ru-RU" sz="1200" b="1" dirty="0" err="1"/>
              <a:t>комиссариатында</a:t>
            </a:r>
            <a:r>
              <a:rPr lang="ru-RU" sz="1200" b="1" dirty="0"/>
              <a:t> </a:t>
            </a:r>
            <a:r>
              <a:rPr lang="ru-RU" sz="1200" b="1" dirty="0" err="1"/>
              <a:t>эшли</a:t>
            </a:r>
            <a:r>
              <a:rPr lang="ru-RU" sz="1200" b="1" dirty="0"/>
              <a:t>, комиссариат </a:t>
            </a:r>
            <a:r>
              <a:rPr lang="ru-RU" sz="1200" b="1" dirty="0" err="1"/>
              <a:t>тарафыннан</a:t>
            </a:r>
            <a:r>
              <a:rPr lang="ru-RU" sz="1200" b="1" dirty="0"/>
              <a:t> </a:t>
            </a:r>
            <a:r>
              <a:rPr lang="ru-RU" sz="1200" b="1" dirty="0" err="1"/>
              <a:t>чыгарылган</a:t>
            </a:r>
            <a:r>
              <a:rPr lang="ru-RU" sz="1200" b="1" dirty="0"/>
              <a:t> «Чулпан» </a:t>
            </a:r>
            <a:r>
              <a:rPr lang="ru-RU" sz="1200" b="1" dirty="0" err="1"/>
              <a:t>газетасына</a:t>
            </a:r>
            <a:r>
              <a:rPr lang="ru-RU" sz="1200" b="1" dirty="0"/>
              <a:t> </a:t>
            </a:r>
            <a:r>
              <a:rPr lang="ru-RU" sz="1200" b="1" dirty="0" err="1"/>
              <a:t>редакторлык</a:t>
            </a:r>
            <a:r>
              <a:rPr lang="ru-RU" sz="1200" b="1" dirty="0"/>
              <a:t> </a:t>
            </a:r>
            <a:r>
              <a:rPr lang="ru-RU" sz="1200" b="1" dirty="0" err="1"/>
              <a:t>итә</a:t>
            </a:r>
            <a:r>
              <a:rPr lang="ru-RU" sz="1200" b="1" dirty="0"/>
              <a:t>. </a:t>
            </a:r>
            <a:r>
              <a:rPr lang="ru-RU" sz="1200" b="1" dirty="0" err="1"/>
              <a:t>Бу</a:t>
            </a:r>
            <a:r>
              <a:rPr lang="ru-RU" sz="1200" b="1" dirty="0"/>
              <a:t> </a:t>
            </a:r>
            <a:r>
              <a:rPr lang="ru-RU" sz="1200" b="1" dirty="0" err="1"/>
              <a:t>чорда</a:t>
            </a:r>
            <a:r>
              <a:rPr lang="ru-RU" sz="1200" b="1" dirty="0"/>
              <a:t> </a:t>
            </a:r>
            <a:r>
              <a:rPr lang="ru-RU" sz="1200" b="1" dirty="0" err="1"/>
              <a:t>аңа</a:t>
            </a:r>
            <a:r>
              <a:rPr lang="ru-RU" sz="1200" b="1" dirty="0"/>
              <a:t> </a:t>
            </a:r>
            <a:r>
              <a:rPr lang="ru-RU" sz="1200" b="1" dirty="0" err="1"/>
              <a:t>берничә</a:t>
            </a:r>
            <a:r>
              <a:rPr lang="ru-RU" sz="1200" b="1" dirty="0"/>
              <a:t> </a:t>
            </a:r>
            <a:r>
              <a:rPr lang="ru-RU" sz="1200" b="1" dirty="0" err="1"/>
              <a:t>мәртәбә</a:t>
            </a:r>
            <a:r>
              <a:rPr lang="ru-RU" sz="1200" b="1" dirty="0"/>
              <a:t> В. И. </a:t>
            </a:r>
            <a:r>
              <a:rPr lang="ru-RU" sz="1200" b="1" dirty="0" err="1"/>
              <a:t>Ленинның</a:t>
            </a:r>
            <a:r>
              <a:rPr lang="ru-RU" sz="1200" b="1" dirty="0"/>
              <a:t> </a:t>
            </a:r>
            <a:r>
              <a:rPr lang="ru-RU" sz="1200" b="1" dirty="0" err="1" smtClean="0"/>
              <a:t>чыгышларын</a:t>
            </a:r>
            <a:r>
              <a:rPr lang="ru-RU" sz="1200" b="1" dirty="0" smtClean="0"/>
              <a:t> </a:t>
            </a:r>
            <a:r>
              <a:rPr lang="ru-RU" sz="1200" b="1" dirty="0" err="1"/>
              <a:t>тыңларга</a:t>
            </a:r>
            <a:r>
              <a:rPr lang="ru-RU" sz="1200" b="1" dirty="0"/>
              <a:t> туры </a:t>
            </a:r>
            <a:r>
              <a:rPr lang="ru-RU" sz="1200" b="1" dirty="0" err="1"/>
              <a:t>килә</a:t>
            </a:r>
            <a:r>
              <a:rPr lang="ru-RU" sz="1200" b="1" dirty="0"/>
              <a:t>, </a:t>
            </a:r>
            <a:r>
              <a:rPr lang="ru-RU" sz="1200" b="1" dirty="0" err="1"/>
              <a:t>һәм</a:t>
            </a:r>
            <a:r>
              <a:rPr lang="ru-RU" sz="1200" b="1" dirty="0"/>
              <a:t> </a:t>
            </a:r>
            <a:r>
              <a:rPr lang="ru-RU" sz="1200" b="1" dirty="0" err="1"/>
              <a:t>ул</a:t>
            </a:r>
            <a:r>
              <a:rPr lang="ru-RU" sz="1200" b="1" dirty="0"/>
              <a:t>, татар </a:t>
            </a:r>
            <a:r>
              <a:rPr lang="ru-RU" sz="1200" b="1" dirty="0" err="1"/>
              <a:t>язучыларыннан</a:t>
            </a:r>
            <a:r>
              <a:rPr lang="ru-RU" sz="1200" b="1" dirty="0"/>
              <a:t> </a:t>
            </a:r>
            <a:r>
              <a:rPr lang="ru-RU" sz="1200" b="1" dirty="0" err="1"/>
              <a:t>беренче</a:t>
            </a:r>
            <a:r>
              <a:rPr lang="ru-RU" sz="1200" b="1" dirty="0"/>
              <a:t> </a:t>
            </a:r>
            <a:r>
              <a:rPr lang="ru-RU" sz="1200" b="1" dirty="0" err="1"/>
              <a:t>буларак</a:t>
            </a:r>
            <a:r>
              <a:rPr lang="ru-RU" sz="1200" b="1" dirty="0"/>
              <a:t>, </a:t>
            </a:r>
            <a:r>
              <a:rPr lang="ru-RU" sz="1200" b="1" dirty="0" err="1"/>
              <a:t>юлбашчы</a:t>
            </a:r>
            <a:r>
              <a:rPr lang="ru-RU" sz="1200" b="1" dirty="0"/>
              <a:t> </a:t>
            </a:r>
            <a:r>
              <a:rPr lang="ru-RU" sz="1200" b="1" dirty="0" err="1"/>
              <a:t>белән</a:t>
            </a:r>
            <a:r>
              <a:rPr lang="ru-RU" sz="1200" b="1" dirty="0"/>
              <a:t> </a:t>
            </a:r>
            <a:r>
              <a:rPr lang="ru-RU" sz="1200" b="1" dirty="0" err="1"/>
              <a:t>очрашып</a:t>
            </a:r>
            <a:r>
              <a:rPr lang="ru-RU" sz="1200" b="1" dirty="0"/>
              <a:t> </a:t>
            </a:r>
            <a:r>
              <a:rPr lang="ru-RU" sz="1200" b="1" dirty="0" err="1"/>
              <a:t>сөйләшү</a:t>
            </a:r>
            <a:r>
              <a:rPr lang="ru-RU" sz="1200" b="1" dirty="0"/>
              <a:t> </a:t>
            </a:r>
            <a:r>
              <a:rPr lang="ru-RU" sz="1200" b="1" dirty="0" err="1"/>
              <a:t>бәхетенә</a:t>
            </a:r>
            <a:r>
              <a:rPr lang="ru-RU" sz="1200" b="1" dirty="0"/>
              <a:t> </a:t>
            </a:r>
            <a:r>
              <a:rPr lang="ru-RU" sz="1200" b="1" dirty="0" err="1"/>
              <a:t>ирешә</a:t>
            </a:r>
            <a:r>
              <a:rPr lang="ru-RU" sz="1200" b="1" dirty="0"/>
              <a:t>.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/>
              <a:t>1918 </a:t>
            </a:r>
            <a:r>
              <a:rPr lang="ru-RU" sz="1200" b="1" dirty="0" err="1"/>
              <a:t>елның</a:t>
            </a:r>
            <a:r>
              <a:rPr lang="ru-RU" sz="1200" b="1" dirty="0"/>
              <a:t> </a:t>
            </a:r>
            <a:r>
              <a:rPr lang="ru-RU" sz="1200" b="1" dirty="0" err="1"/>
              <a:t>көзендә</a:t>
            </a:r>
            <a:r>
              <a:rPr lang="ru-RU" sz="1200" b="1" dirty="0"/>
              <a:t> Г. </a:t>
            </a:r>
            <a:r>
              <a:rPr lang="ru-RU" sz="1200" b="1" dirty="0" err="1"/>
              <a:t>Ибраһимов</a:t>
            </a:r>
            <a:r>
              <a:rPr lang="ru-RU" sz="1200" b="1" dirty="0"/>
              <a:t>, </a:t>
            </a:r>
            <a:r>
              <a:rPr lang="ru-RU" sz="1200" b="1" dirty="0" err="1"/>
              <a:t>авырып</a:t>
            </a:r>
            <a:r>
              <a:rPr lang="ru-RU" sz="1200" b="1" dirty="0"/>
              <a:t> </a:t>
            </a:r>
            <a:r>
              <a:rPr lang="ru-RU" sz="1200" b="1" dirty="0" err="1"/>
              <a:t>китеп</a:t>
            </a:r>
            <a:r>
              <a:rPr lang="ru-RU" sz="1200" b="1" dirty="0"/>
              <a:t>, </a:t>
            </a:r>
            <a:r>
              <a:rPr lang="ru-RU" sz="1200" b="1" dirty="0" err="1"/>
              <a:t>больницада</a:t>
            </a:r>
            <a:r>
              <a:rPr lang="ru-RU" sz="1200" b="1" dirty="0"/>
              <a:t> </a:t>
            </a:r>
            <a:r>
              <a:rPr lang="ru-RU" sz="1200" b="1" dirty="0" err="1"/>
              <a:t>дәваланып</a:t>
            </a:r>
            <a:r>
              <a:rPr lang="ru-RU" sz="1200" b="1" dirty="0"/>
              <a:t> </a:t>
            </a:r>
            <a:r>
              <a:rPr lang="ru-RU" sz="1200" b="1" dirty="0" err="1"/>
              <a:t>чыга</a:t>
            </a:r>
            <a:r>
              <a:rPr lang="ru-RU" sz="1200" b="1" dirty="0"/>
              <a:t> </a:t>
            </a:r>
            <a:r>
              <a:rPr lang="ru-RU" sz="1200" b="1" dirty="0" err="1"/>
              <a:t>һәм</a:t>
            </a:r>
            <a:r>
              <a:rPr lang="ru-RU" sz="1200" b="1" dirty="0"/>
              <a:t> </a:t>
            </a:r>
            <a:r>
              <a:rPr lang="ru-RU" sz="1200" b="1" dirty="0" err="1"/>
              <a:t>шул</a:t>
            </a:r>
            <a:r>
              <a:rPr lang="ru-RU" sz="1200" b="1" dirty="0"/>
              <a:t> </a:t>
            </a:r>
            <a:r>
              <a:rPr lang="ru-RU" sz="1200" b="1" dirty="0" err="1"/>
              <a:t>ук</a:t>
            </a:r>
            <a:r>
              <a:rPr lang="ru-RU" sz="1200" b="1" dirty="0"/>
              <a:t> </a:t>
            </a:r>
            <a:r>
              <a:rPr lang="ru-RU" sz="1200" b="1" dirty="0" err="1"/>
              <a:t>елны</a:t>
            </a:r>
            <a:r>
              <a:rPr lang="ru-RU" sz="1200" b="1" dirty="0"/>
              <a:t> </a:t>
            </a:r>
            <a:r>
              <a:rPr lang="ru-RU" sz="1200" b="1" dirty="0" err="1"/>
              <a:t>Казанга</a:t>
            </a:r>
            <a:r>
              <a:rPr lang="ru-RU" sz="1200" b="1" dirty="0"/>
              <a:t> </a:t>
            </a:r>
            <a:r>
              <a:rPr lang="ru-RU" sz="1200" b="1" dirty="0" err="1"/>
              <a:t>кайтырга</a:t>
            </a:r>
            <a:r>
              <a:rPr lang="ru-RU" sz="1200" b="1" dirty="0"/>
              <a:t> </a:t>
            </a:r>
            <a:r>
              <a:rPr lang="ru-RU" sz="1200" b="1" dirty="0" err="1"/>
              <a:t>мәҗбүр</a:t>
            </a:r>
            <a:r>
              <a:rPr lang="ru-RU" sz="1200" b="1" dirty="0"/>
              <a:t> </a:t>
            </a:r>
            <a:r>
              <a:rPr lang="ru-RU" sz="1200" b="1" dirty="0" err="1"/>
              <a:t>була</a:t>
            </a:r>
            <a:r>
              <a:rPr lang="ru-RU" sz="1200" b="1" dirty="0"/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381642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1210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628800"/>
            <a:ext cx="6400800" cy="3857601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err="1" smtClean="0"/>
              <a:t>Язучы</a:t>
            </a:r>
            <a:r>
              <a:rPr lang="ru-RU" b="1" dirty="0" smtClean="0"/>
              <a:t>-художник </a:t>
            </a:r>
            <a:r>
              <a:rPr lang="ru-RU" b="1" dirty="0" err="1" smtClean="0"/>
              <a:t>буларак</a:t>
            </a:r>
            <a:r>
              <a:rPr lang="ru-RU" b="1" dirty="0" smtClean="0"/>
              <a:t>, </a:t>
            </a:r>
            <a:r>
              <a:rPr lang="ru-RU" b="1" dirty="0" err="1" smtClean="0"/>
              <a:t>ул</a:t>
            </a:r>
            <a:r>
              <a:rPr lang="ru-RU" b="1" dirty="0" smtClean="0"/>
              <a:t> татар совет </a:t>
            </a:r>
            <a:r>
              <a:rPr lang="ru-RU" b="1" dirty="0" err="1" smtClean="0"/>
              <a:t>әдәбиятында</a:t>
            </a:r>
            <a:r>
              <a:rPr lang="ru-RU" b="1" dirty="0" smtClean="0"/>
              <a:t> </a:t>
            </a:r>
            <a:r>
              <a:rPr lang="ru-RU" b="1" dirty="0" err="1" smtClean="0"/>
              <a:t>беренчеләрдән</a:t>
            </a:r>
            <a:r>
              <a:rPr lang="ru-RU" b="1" dirty="0" smtClean="0"/>
              <a:t>, революция, </a:t>
            </a:r>
            <a:r>
              <a:rPr lang="ru-RU" b="1" dirty="0" err="1" smtClean="0"/>
              <a:t>гражданнар</a:t>
            </a:r>
            <a:r>
              <a:rPr lang="ru-RU" b="1" dirty="0" smtClean="0"/>
              <a:t> </a:t>
            </a:r>
            <a:r>
              <a:rPr lang="ru-RU" b="1" dirty="0" err="1" smtClean="0"/>
              <a:t>сугышы</a:t>
            </a:r>
            <a:r>
              <a:rPr lang="ru-RU" b="1" dirty="0" smtClean="0"/>
              <a:t> </a:t>
            </a:r>
            <a:r>
              <a:rPr lang="ru-RU" b="1" dirty="0" err="1" smtClean="0"/>
              <a:t>вакыйгаларын</a:t>
            </a:r>
            <a:r>
              <a:rPr lang="ru-RU" b="1" dirty="0" smtClean="0"/>
              <a:t> («</a:t>
            </a:r>
            <a:r>
              <a:rPr lang="ru-RU" b="1" dirty="0" err="1" smtClean="0"/>
              <a:t>Яңа</a:t>
            </a:r>
            <a:r>
              <a:rPr lang="ru-RU" b="1" dirty="0" smtClean="0"/>
              <a:t> </a:t>
            </a:r>
            <a:r>
              <a:rPr lang="ru-RU" b="1" dirty="0" err="1" smtClean="0"/>
              <a:t>кешеләр</a:t>
            </a:r>
            <a:r>
              <a:rPr lang="ru-RU" b="1" dirty="0" smtClean="0"/>
              <a:t>» </a:t>
            </a:r>
            <a:r>
              <a:rPr lang="ru-RU" b="1" dirty="0" err="1" smtClean="0"/>
              <a:t>драмасы</a:t>
            </a:r>
            <a:r>
              <a:rPr lang="ru-RU" b="1" dirty="0" smtClean="0"/>
              <a:t>, 1920, «Кызыл </a:t>
            </a:r>
            <a:r>
              <a:rPr lang="ru-RU" b="1" dirty="0" err="1" smtClean="0"/>
              <a:t>чәчәкләр</a:t>
            </a:r>
            <a:r>
              <a:rPr lang="ru-RU" b="1" dirty="0" smtClean="0"/>
              <a:t>» </a:t>
            </a:r>
            <a:r>
              <a:rPr lang="ru-RU" b="1" dirty="0" err="1" smtClean="0"/>
              <a:t>повесте</a:t>
            </a:r>
            <a:r>
              <a:rPr lang="ru-RU" b="1" dirty="0" smtClean="0"/>
              <a:t>, 1921), </a:t>
            </a:r>
            <a:r>
              <a:rPr lang="ru-RU" b="1" dirty="0" err="1" smtClean="0"/>
              <a:t>егерменче</a:t>
            </a:r>
            <a:r>
              <a:rPr lang="ru-RU" b="1" dirty="0" smtClean="0"/>
              <a:t> </a:t>
            </a:r>
            <a:r>
              <a:rPr lang="ru-RU" b="1" dirty="0" err="1" smtClean="0"/>
              <a:t>еллар</a:t>
            </a:r>
            <a:r>
              <a:rPr lang="ru-RU" b="1" dirty="0" smtClean="0"/>
              <a:t> </a:t>
            </a:r>
            <a:r>
              <a:rPr lang="ru-RU" b="1" dirty="0" err="1" smtClean="0"/>
              <a:t>башында</a:t>
            </a:r>
            <a:r>
              <a:rPr lang="ru-RU" b="1" dirty="0" smtClean="0"/>
              <a:t> </a:t>
            </a:r>
            <a:r>
              <a:rPr lang="ru-RU" b="1" dirty="0" err="1" smtClean="0"/>
              <a:t>авылда</a:t>
            </a:r>
            <a:r>
              <a:rPr lang="ru-RU" b="1" dirty="0" smtClean="0"/>
              <a:t> </a:t>
            </a:r>
            <a:r>
              <a:rPr lang="ru-RU" b="1" dirty="0" err="1" smtClean="0"/>
              <a:t>һәм</a:t>
            </a:r>
            <a:r>
              <a:rPr lang="ru-RU" b="1" dirty="0" smtClean="0"/>
              <a:t> </a:t>
            </a:r>
            <a:r>
              <a:rPr lang="ru-RU" b="1" dirty="0" err="1" smtClean="0"/>
              <a:t>шәһәрдә</a:t>
            </a:r>
            <a:r>
              <a:rPr lang="ru-RU" b="1" dirty="0" smtClean="0"/>
              <a:t> </a:t>
            </a:r>
            <a:r>
              <a:rPr lang="ru-RU" b="1" dirty="0" err="1" smtClean="0"/>
              <a:t>җәелгән</a:t>
            </a:r>
            <a:r>
              <a:rPr lang="ru-RU" b="1" dirty="0" smtClean="0"/>
              <a:t> </a:t>
            </a:r>
            <a:r>
              <a:rPr lang="ru-RU" b="1" dirty="0" err="1" smtClean="0"/>
              <a:t>кискен</a:t>
            </a:r>
            <a:r>
              <a:rPr lang="ru-RU" b="1" dirty="0" smtClean="0"/>
              <a:t> .</a:t>
            </a:r>
            <a:r>
              <a:rPr lang="ru-RU" b="1" dirty="0" err="1" smtClean="0"/>
              <a:t>сыйнфый</a:t>
            </a:r>
            <a:r>
              <a:rPr lang="ru-RU" b="1" dirty="0" smtClean="0"/>
              <a:t> </a:t>
            </a:r>
            <a:r>
              <a:rPr lang="ru-RU" b="1" dirty="0" err="1" smtClean="0"/>
              <a:t>көрәш</a:t>
            </a:r>
            <a:r>
              <a:rPr lang="ru-RU" b="1" dirty="0" smtClean="0"/>
              <a:t> </a:t>
            </a:r>
            <a:r>
              <a:rPr lang="ru-RU" b="1" dirty="0" err="1" smtClean="0"/>
              <a:t>картиналарын</a:t>
            </a:r>
            <a:r>
              <a:rPr lang="ru-RU" b="1" dirty="0" smtClean="0"/>
              <a:t> («</a:t>
            </a:r>
            <a:r>
              <a:rPr lang="ru-RU" b="1" dirty="0" err="1" smtClean="0"/>
              <a:t>Тирән</a:t>
            </a:r>
            <a:r>
              <a:rPr lang="ru-RU" b="1" dirty="0" smtClean="0"/>
              <a:t> </a:t>
            </a:r>
            <a:r>
              <a:rPr lang="ru-RU" b="1" dirty="0" err="1" smtClean="0"/>
              <a:t>тамырлар</a:t>
            </a:r>
            <a:r>
              <a:rPr lang="ru-RU" b="1" dirty="0" smtClean="0"/>
              <a:t>» романы, 1926) </a:t>
            </a:r>
            <a:r>
              <a:rPr lang="ru-RU" b="1" dirty="0" err="1" smtClean="0"/>
              <a:t>калку</a:t>
            </a:r>
            <a:r>
              <a:rPr lang="ru-RU" b="1" dirty="0" smtClean="0"/>
              <a:t> </a:t>
            </a:r>
            <a:r>
              <a:rPr lang="ru-RU" b="1" dirty="0" err="1" smtClean="0"/>
              <a:t>итеп</a:t>
            </a:r>
            <a:r>
              <a:rPr lang="ru-RU" b="1" dirty="0" smtClean="0"/>
              <a:t> </a:t>
            </a:r>
            <a:r>
              <a:rPr lang="ru-RU" b="1" dirty="0" err="1" smtClean="0"/>
              <a:t>сурәтли</a:t>
            </a:r>
            <a:r>
              <a:rPr lang="ru-RU" b="1" dirty="0" smtClean="0"/>
              <a:t>. Г. </a:t>
            </a:r>
            <a:r>
              <a:rPr lang="ru-RU" b="1" dirty="0" err="1" smtClean="0"/>
              <a:t>Ибраһимовның</a:t>
            </a:r>
            <a:r>
              <a:rPr lang="ru-RU" b="1" dirty="0" smtClean="0"/>
              <a:t> </a:t>
            </a:r>
            <a:r>
              <a:rPr lang="ru-RU" b="1" dirty="0" err="1" smtClean="0"/>
              <a:t>иҗат</a:t>
            </a:r>
            <a:r>
              <a:rPr lang="ru-RU" b="1" dirty="0" smtClean="0"/>
              <a:t> </a:t>
            </a:r>
            <a:r>
              <a:rPr lang="ru-RU" b="1" dirty="0" err="1" smtClean="0"/>
              <a:t>колачы</a:t>
            </a:r>
            <a:r>
              <a:rPr lang="ru-RU" b="1" dirty="0" smtClean="0"/>
              <a:t> </a:t>
            </a:r>
            <a:r>
              <a:rPr lang="ru-RU" b="1" dirty="0" err="1" smtClean="0"/>
              <a:t>милли</a:t>
            </a:r>
            <a:r>
              <a:rPr lang="ru-RU" b="1" dirty="0" smtClean="0"/>
              <a:t> </a:t>
            </a:r>
            <a:r>
              <a:rPr lang="ru-RU" b="1" dirty="0" err="1" smtClean="0"/>
              <a:t>кысаларда</a:t>
            </a:r>
            <a:r>
              <a:rPr lang="ru-RU" b="1" dirty="0" smtClean="0"/>
              <a:t> </a:t>
            </a:r>
            <a:r>
              <a:rPr lang="ru-RU" b="1" dirty="0" err="1" smtClean="0"/>
              <a:t>гына</a:t>
            </a:r>
            <a:r>
              <a:rPr lang="ru-RU" b="1" dirty="0" smtClean="0"/>
              <a:t> </a:t>
            </a:r>
            <a:r>
              <a:rPr lang="ru-RU" b="1" dirty="0" err="1" smtClean="0"/>
              <a:t>чикләнеп</a:t>
            </a:r>
            <a:r>
              <a:rPr lang="ru-RU" b="1" dirty="0" smtClean="0"/>
              <a:t> </a:t>
            </a:r>
            <a:r>
              <a:rPr lang="ru-RU" b="1" dirty="0" err="1" smtClean="0"/>
              <a:t>калмый</a:t>
            </a:r>
            <a:r>
              <a:rPr lang="ru-RU" b="1" dirty="0" smtClean="0"/>
              <a:t>, </a:t>
            </a:r>
            <a:r>
              <a:rPr lang="ru-RU" b="1" dirty="0" err="1" smtClean="0"/>
              <a:t>ул</a:t>
            </a:r>
            <a:r>
              <a:rPr lang="ru-RU" b="1" dirty="0" smtClean="0"/>
              <a:t> </a:t>
            </a:r>
            <a:r>
              <a:rPr lang="ru-RU" b="1" dirty="0" err="1" smtClean="0"/>
              <a:t>революциягә</a:t>
            </a:r>
            <a:r>
              <a:rPr lang="ru-RU" b="1" dirty="0" smtClean="0"/>
              <a:t> </a:t>
            </a:r>
            <a:r>
              <a:rPr lang="ru-RU" b="1" dirty="0" err="1" smtClean="0"/>
              <a:t>кадәрге</a:t>
            </a:r>
            <a:r>
              <a:rPr lang="ru-RU" b="1" dirty="0" smtClean="0"/>
              <a:t> </a:t>
            </a:r>
            <a:r>
              <a:rPr lang="ru-RU" b="1" dirty="0" err="1" smtClean="0"/>
              <a:t>чор</a:t>
            </a:r>
            <a:r>
              <a:rPr lang="ru-RU" b="1" dirty="0" smtClean="0"/>
              <a:t> </a:t>
            </a:r>
            <a:r>
              <a:rPr lang="ru-RU" b="1" dirty="0" err="1" smtClean="0"/>
              <a:t>казакъ</a:t>
            </a:r>
            <a:r>
              <a:rPr lang="ru-RU" b="1" dirty="0" smtClean="0"/>
              <a:t> </a:t>
            </a:r>
            <a:r>
              <a:rPr lang="ru-RU" b="1" dirty="0" err="1" smtClean="0"/>
              <a:t>тормышының</a:t>
            </a:r>
            <a:r>
              <a:rPr lang="ru-RU" b="1" dirty="0" smtClean="0"/>
              <a:t> </a:t>
            </a:r>
            <a:r>
              <a:rPr lang="ru-RU" b="1" dirty="0" err="1" smtClean="0"/>
              <a:t>социаль</a:t>
            </a:r>
            <a:r>
              <a:rPr lang="ru-RU" b="1" dirty="0" smtClean="0"/>
              <a:t> </a:t>
            </a:r>
            <a:r>
              <a:rPr lang="ru-RU" b="1" dirty="0" err="1" smtClean="0"/>
              <a:t>һәм</a:t>
            </a:r>
            <a:r>
              <a:rPr lang="ru-RU" b="1" dirty="0" smtClean="0"/>
              <a:t> </a:t>
            </a:r>
            <a:r>
              <a:rPr lang="ru-RU" b="1" dirty="0" err="1" smtClean="0"/>
              <a:t>ыруглык</a:t>
            </a:r>
            <a:r>
              <a:rPr lang="ru-RU" b="1" dirty="0" smtClean="0"/>
              <a:t> </a:t>
            </a:r>
            <a:r>
              <a:rPr lang="ru-RU" b="1" dirty="0" err="1" smtClean="0"/>
              <a:t>каршылыкларын</a:t>
            </a:r>
            <a:r>
              <a:rPr lang="ru-RU" b="1" dirty="0" smtClean="0"/>
              <a:t> </a:t>
            </a:r>
            <a:r>
              <a:rPr lang="ru-RU" b="1" dirty="0" err="1" smtClean="0"/>
              <a:t>искиткеч</a:t>
            </a:r>
            <a:r>
              <a:rPr lang="ru-RU" b="1" dirty="0" smtClean="0"/>
              <a:t> </a:t>
            </a:r>
            <a:r>
              <a:rPr lang="ru-RU" b="1" dirty="0" err="1" smtClean="0"/>
              <a:t>тирән</a:t>
            </a:r>
            <a:r>
              <a:rPr lang="ru-RU" b="1" dirty="0" smtClean="0"/>
              <a:t> </a:t>
            </a:r>
            <a:r>
              <a:rPr lang="ru-RU" b="1" dirty="0" err="1" smtClean="0"/>
              <a:t>һәм</a:t>
            </a:r>
            <a:r>
              <a:rPr lang="ru-RU" b="1" dirty="0" smtClean="0"/>
              <a:t> </a:t>
            </a:r>
            <a:r>
              <a:rPr lang="ru-RU" b="1" dirty="0" err="1" smtClean="0"/>
              <a:t>тәэсирле</a:t>
            </a:r>
            <a:r>
              <a:rPr lang="ru-RU" b="1" dirty="0" smtClean="0"/>
              <a:t> </a:t>
            </a:r>
            <a:r>
              <a:rPr lang="ru-RU" b="1" dirty="0" err="1" smtClean="0"/>
              <a:t>итеп</a:t>
            </a:r>
            <a:r>
              <a:rPr lang="ru-RU" b="1" dirty="0" smtClean="0"/>
              <a:t> </a:t>
            </a:r>
            <a:r>
              <a:rPr lang="ru-RU" b="1" dirty="0" err="1" smtClean="0"/>
              <a:t>ачкан</a:t>
            </a:r>
            <a:r>
              <a:rPr lang="ru-RU" b="1" dirty="0" smtClean="0"/>
              <a:t> «</a:t>
            </a:r>
            <a:r>
              <a:rPr lang="ru-RU" b="1" dirty="0" err="1" smtClean="0"/>
              <a:t>Казакъ</a:t>
            </a:r>
            <a:r>
              <a:rPr lang="ru-RU" b="1" dirty="0" smtClean="0"/>
              <a:t> </a:t>
            </a:r>
            <a:r>
              <a:rPr lang="ru-RU" b="1" dirty="0" err="1" smtClean="0"/>
              <a:t>кызы</a:t>
            </a:r>
            <a:r>
              <a:rPr lang="ru-RU" b="1" dirty="0" smtClean="0"/>
              <a:t>» (1923) </a:t>
            </a:r>
            <a:r>
              <a:rPr lang="ru-RU" b="1" dirty="0" err="1" smtClean="0"/>
              <a:t>романын</a:t>
            </a:r>
            <a:r>
              <a:rPr lang="ru-RU" b="1" dirty="0" smtClean="0"/>
              <a:t> </a:t>
            </a:r>
            <a:r>
              <a:rPr lang="ru-RU" b="1" dirty="0" err="1" smtClean="0"/>
              <a:t>иҗат</a:t>
            </a:r>
            <a:r>
              <a:rPr lang="ru-RU" b="1" dirty="0" smtClean="0"/>
              <a:t> </a:t>
            </a:r>
            <a:r>
              <a:rPr lang="ru-RU" b="1" dirty="0" err="1" smtClean="0"/>
              <a:t>итә</a:t>
            </a:r>
            <a:r>
              <a:rPr lang="ru-RU" b="1" dirty="0" smtClean="0"/>
              <a:t>, </a:t>
            </a:r>
            <a:r>
              <a:rPr lang="ru-RU" b="1" dirty="0" err="1" smtClean="0"/>
              <a:t>әүвәлрәк</a:t>
            </a:r>
            <a:r>
              <a:rPr lang="ru-RU" b="1" dirty="0" smtClean="0"/>
              <a:t> </a:t>
            </a:r>
            <a:r>
              <a:rPr lang="ru-RU" b="1" dirty="0" err="1" smtClean="0"/>
              <a:t>язылган</a:t>
            </a:r>
            <a:r>
              <a:rPr lang="ru-RU" b="1" dirty="0" smtClean="0"/>
              <a:t> «Татар </a:t>
            </a:r>
            <a:r>
              <a:rPr lang="ru-RU" b="1" dirty="0" err="1" smtClean="0"/>
              <a:t>хатыны</a:t>
            </a:r>
            <a:r>
              <a:rPr lang="ru-RU" b="1" dirty="0" smtClean="0"/>
              <a:t> </a:t>
            </a:r>
            <a:r>
              <a:rPr lang="ru-RU" b="1" dirty="0" err="1" smtClean="0"/>
              <a:t>ниләр</a:t>
            </a:r>
            <a:r>
              <a:rPr lang="ru-RU" b="1" dirty="0" smtClean="0"/>
              <a:t> </a:t>
            </a:r>
            <a:r>
              <a:rPr lang="ru-RU" b="1" dirty="0" err="1" smtClean="0"/>
              <a:t>күрми</a:t>
            </a:r>
            <a:r>
              <a:rPr lang="ru-RU" b="1" dirty="0" smtClean="0"/>
              <a:t>» </a:t>
            </a:r>
            <a:r>
              <a:rPr lang="ru-RU" b="1" dirty="0" err="1" smtClean="0"/>
              <a:t>повесте</a:t>
            </a:r>
            <a:r>
              <a:rPr lang="ru-RU" b="1" dirty="0" smtClean="0"/>
              <a:t> </a:t>
            </a:r>
            <a:r>
              <a:rPr lang="ru-RU" b="1" dirty="0" err="1" smtClean="0"/>
              <a:t>белән</a:t>
            </a:r>
            <a:r>
              <a:rPr lang="ru-RU" b="1" dirty="0" smtClean="0"/>
              <a:t> «</a:t>
            </a:r>
            <a:r>
              <a:rPr lang="ru-RU" b="1" dirty="0" err="1" smtClean="0"/>
              <a:t>Безнең</a:t>
            </a:r>
            <a:r>
              <a:rPr lang="ru-RU" b="1" dirty="0" smtClean="0"/>
              <a:t> </a:t>
            </a:r>
            <a:r>
              <a:rPr lang="ru-RU" b="1" dirty="0" err="1" smtClean="0"/>
              <a:t>көннәр</a:t>
            </a:r>
            <a:r>
              <a:rPr lang="ru-RU" b="1" dirty="0" smtClean="0"/>
              <a:t>» </a:t>
            </a:r>
            <a:r>
              <a:rPr lang="ru-RU" b="1" dirty="0" err="1" smtClean="0"/>
              <a:t>романының</a:t>
            </a:r>
            <a:r>
              <a:rPr lang="ru-RU" b="1" dirty="0" smtClean="0"/>
              <a:t> </a:t>
            </a:r>
            <a:r>
              <a:rPr lang="ru-RU" b="1" dirty="0" err="1" smtClean="0"/>
              <a:t>яңа</a:t>
            </a:r>
            <a:r>
              <a:rPr lang="ru-RU" b="1" dirty="0" smtClean="0"/>
              <a:t> </a:t>
            </a:r>
            <a:r>
              <a:rPr lang="ru-RU" b="1" dirty="0" err="1" smtClean="0"/>
              <a:t>вариантларын</a:t>
            </a:r>
            <a:r>
              <a:rPr lang="ru-RU" b="1" dirty="0" smtClean="0"/>
              <a:t> </a:t>
            </a:r>
            <a:r>
              <a:rPr lang="ru-RU" b="1" dirty="0" err="1" smtClean="0"/>
              <a:t>бирә</a:t>
            </a:r>
            <a:r>
              <a:rPr lang="ru-RU" b="1" dirty="0" smtClean="0"/>
              <a:t>. </a:t>
            </a:r>
            <a:r>
              <a:rPr lang="ru-RU" b="1" dirty="0" err="1" smtClean="0"/>
              <a:t>Бу</a:t>
            </a:r>
            <a:r>
              <a:rPr lang="ru-RU" b="1" dirty="0" smtClean="0"/>
              <a:t> </a:t>
            </a:r>
            <a:r>
              <a:rPr lang="ru-RU" b="1" dirty="0" err="1" smtClean="0"/>
              <a:t>әсәрләр</a:t>
            </a:r>
            <a:r>
              <a:rPr lang="ru-RU" b="1" dirty="0" smtClean="0"/>
              <a:t> </a:t>
            </a:r>
            <a:r>
              <a:rPr lang="ru-RU" b="1" dirty="0" err="1" smtClean="0"/>
              <a:t>хәзер</a:t>
            </a:r>
            <a:r>
              <a:rPr lang="ru-RU" b="1" dirty="0" smtClean="0"/>
              <a:t> </a:t>
            </a:r>
            <a:r>
              <a:rPr lang="ru-RU" b="1" dirty="0" err="1" smtClean="0"/>
              <a:t>дә</a:t>
            </a:r>
            <a:r>
              <a:rPr lang="ru-RU" b="1" dirty="0" smtClean="0"/>
              <a:t> татар </a:t>
            </a:r>
            <a:r>
              <a:rPr lang="ru-RU" b="1" dirty="0" err="1" smtClean="0"/>
              <a:t>әдәбиятының</a:t>
            </a:r>
            <a:r>
              <a:rPr lang="ru-RU" b="1" dirty="0" smtClean="0"/>
              <a:t> </a:t>
            </a:r>
            <a:r>
              <a:rPr lang="ru-RU" b="1" dirty="0" err="1" smtClean="0"/>
              <a:t>социалистик</a:t>
            </a:r>
            <a:r>
              <a:rPr lang="ru-RU" b="1" dirty="0" smtClean="0"/>
              <a:t> реализм </a:t>
            </a:r>
            <a:r>
              <a:rPr lang="ru-RU" b="1" dirty="0" err="1" smtClean="0"/>
              <a:t>рухында</a:t>
            </a:r>
            <a:r>
              <a:rPr lang="ru-RU" b="1" dirty="0" smtClean="0"/>
              <a:t> </a:t>
            </a:r>
            <a:r>
              <a:rPr lang="ru-RU" b="1" dirty="0" err="1" smtClean="0"/>
              <a:t>язылган</a:t>
            </a:r>
            <a:r>
              <a:rPr lang="ru-RU" b="1" dirty="0" smtClean="0"/>
              <a:t> </a:t>
            </a:r>
            <a:r>
              <a:rPr lang="ru-RU" b="1" dirty="0" err="1" smtClean="0"/>
              <a:t>иң</a:t>
            </a:r>
            <a:r>
              <a:rPr lang="ru-RU" b="1" dirty="0" smtClean="0"/>
              <a:t> </a:t>
            </a:r>
            <a:r>
              <a:rPr lang="ru-RU" b="1" dirty="0" err="1" smtClean="0"/>
              <a:t>матур</a:t>
            </a:r>
            <a:r>
              <a:rPr lang="ru-RU" b="1" dirty="0" smtClean="0"/>
              <a:t> </a:t>
            </a:r>
            <a:r>
              <a:rPr lang="ru-RU" b="1" dirty="0" err="1" smtClean="0"/>
              <a:t>үрнәкләреннән</a:t>
            </a:r>
            <a:r>
              <a:rPr lang="ru-RU" b="1" dirty="0" smtClean="0"/>
              <a:t> </a:t>
            </a:r>
            <a:r>
              <a:rPr lang="ru-RU" b="1" dirty="0" err="1" smtClean="0"/>
              <a:t>саналалар</a:t>
            </a:r>
            <a:r>
              <a:rPr lang="ru-RU" b="1" dirty="0" smtClean="0"/>
              <a:t>.</a:t>
            </a:r>
          </a:p>
          <a:p>
            <a:r>
              <a:rPr lang="ru-RU" b="1" dirty="0"/>
              <a:t>Совет </a:t>
            </a:r>
            <a:r>
              <a:rPr lang="ru-RU" b="1" dirty="0" err="1"/>
              <a:t>чорында</a:t>
            </a:r>
            <a:r>
              <a:rPr lang="ru-RU" b="1" dirty="0"/>
              <a:t> Г. </a:t>
            </a:r>
            <a:r>
              <a:rPr lang="ru-RU" b="1" dirty="0" err="1" smtClean="0"/>
              <a:t>Ибраһимов</a:t>
            </a:r>
            <a:r>
              <a:rPr lang="ru-RU" b="1" dirty="0" smtClean="0"/>
              <a:t> </a:t>
            </a:r>
            <a:r>
              <a:rPr lang="ru-RU" b="1" dirty="0"/>
              <a:t>«</a:t>
            </a:r>
            <a:r>
              <a:rPr lang="ru-RU" b="1" dirty="0" err="1"/>
              <a:t>Шәрекънең</a:t>
            </a:r>
            <a:r>
              <a:rPr lang="ru-RU" b="1" dirty="0"/>
              <a:t> </a:t>
            </a:r>
            <a:r>
              <a:rPr lang="ru-RU" b="1" dirty="0" err="1"/>
              <a:t>бөек</a:t>
            </a:r>
            <a:r>
              <a:rPr lang="ru-RU" b="1" dirty="0"/>
              <a:t> революционеры </a:t>
            </a:r>
            <a:r>
              <a:rPr lang="ru-RU" b="1" dirty="0" err="1"/>
              <a:t>Мулланур</a:t>
            </a:r>
            <a:r>
              <a:rPr lang="ru-RU" b="1" dirty="0"/>
              <a:t> </a:t>
            </a:r>
            <a:r>
              <a:rPr lang="ru-RU" b="1" dirty="0" err="1"/>
              <a:t>Вахитов</a:t>
            </a:r>
            <a:r>
              <a:rPr lang="ru-RU" b="1" dirty="0"/>
              <a:t>» (1919), «</a:t>
            </a:r>
            <a:r>
              <a:rPr lang="ru-RU" b="1" dirty="0" err="1"/>
              <a:t>Сарайларга</a:t>
            </a:r>
            <a:r>
              <a:rPr lang="ru-RU" b="1" dirty="0"/>
              <a:t> </a:t>
            </a:r>
            <a:r>
              <a:rPr lang="ru-RU" b="1" dirty="0" err="1"/>
              <a:t>сугыш</a:t>
            </a:r>
            <a:r>
              <a:rPr lang="ru-RU" b="1" dirty="0"/>
              <a:t>, </a:t>
            </a:r>
            <a:r>
              <a:rPr lang="ru-RU" b="1" dirty="0" err="1"/>
              <a:t>фәкыйрь</a:t>
            </a:r>
            <a:r>
              <a:rPr lang="ru-RU" b="1" dirty="0"/>
              <a:t> </a:t>
            </a:r>
            <a:r>
              <a:rPr lang="ru-RU" b="1" dirty="0" err="1"/>
              <a:t>өйләргә</a:t>
            </a:r>
            <a:r>
              <a:rPr lang="ru-RU" b="1" dirty="0"/>
              <a:t> </a:t>
            </a:r>
            <a:r>
              <a:rPr lang="ru-RU" b="1" dirty="0" err="1"/>
              <a:t>туганлык</a:t>
            </a:r>
            <a:r>
              <a:rPr lang="ru-RU" b="1" dirty="0"/>
              <a:t>» (1920), «</a:t>
            </a:r>
            <a:r>
              <a:rPr lang="ru-RU" b="1" dirty="0" err="1"/>
              <a:t>Бөек</a:t>
            </a:r>
            <a:r>
              <a:rPr lang="ru-RU" b="1" dirty="0"/>
              <a:t> Октябрь </a:t>
            </a:r>
            <a:r>
              <a:rPr lang="ru-RU" b="1" dirty="0" err="1"/>
              <a:t>революциясе</a:t>
            </a:r>
            <a:r>
              <a:rPr lang="ru-RU" b="1" dirty="0"/>
              <a:t> </a:t>
            </a:r>
            <a:r>
              <a:rPr lang="ru-RU" b="1" dirty="0" err="1"/>
              <a:t>һәм</a:t>
            </a:r>
            <a:r>
              <a:rPr lang="ru-RU" b="1" dirty="0"/>
              <a:t> пролетариат </a:t>
            </a:r>
            <a:r>
              <a:rPr lang="ru-RU" b="1" dirty="0" err="1"/>
              <a:t>диктатурасы</a:t>
            </a:r>
            <a:r>
              <a:rPr lang="ru-RU" b="1" dirty="0"/>
              <a:t>» (1920), «</a:t>
            </a:r>
            <a:r>
              <a:rPr lang="ru-RU" b="1" dirty="0" err="1"/>
              <a:t>Татарлар</a:t>
            </a:r>
            <a:r>
              <a:rPr lang="ru-RU" b="1" dirty="0"/>
              <a:t> </a:t>
            </a:r>
            <a:r>
              <a:rPr lang="ru-RU" b="1" dirty="0" err="1"/>
              <a:t>арасында</a:t>
            </a:r>
            <a:r>
              <a:rPr lang="ru-RU" b="1" dirty="0"/>
              <a:t> революция </a:t>
            </a:r>
            <a:r>
              <a:rPr lang="ru-RU" b="1" dirty="0" err="1"/>
              <a:t>хәрәкәтләре</a:t>
            </a:r>
            <a:r>
              <a:rPr lang="ru-RU" b="1" dirty="0"/>
              <a:t>. 1905» (1925), «Татар </a:t>
            </a:r>
            <a:r>
              <a:rPr lang="ru-RU" b="1" dirty="0" err="1"/>
              <a:t>мәдәнияте</a:t>
            </a:r>
            <a:r>
              <a:rPr lang="ru-RU" b="1" dirty="0"/>
              <a:t> </a:t>
            </a:r>
            <a:r>
              <a:rPr lang="ru-RU" b="1" dirty="0" err="1"/>
              <a:t>нинди</a:t>
            </a:r>
            <a:r>
              <a:rPr lang="ru-RU" b="1" dirty="0"/>
              <a:t> </a:t>
            </a:r>
            <a:r>
              <a:rPr lang="ru-RU" b="1" dirty="0" err="1"/>
              <a:t>юл</a:t>
            </a:r>
            <a:r>
              <a:rPr lang="ru-RU" b="1" dirty="0"/>
              <a:t> </a:t>
            </a:r>
            <a:r>
              <a:rPr lang="ru-RU" b="1" dirty="0" err="1"/>
              <a:t>белән</a:t>
            </a:r>
            <a:r>
              <a:rPr lang="ru-RU" b="1" dirty="0"/>
              <a:t> </a:t>
            </a:r>
            <a:r>
              <a:rPr lang="ru-RU" b="1" dirty="0" err="1"/>
              <a:t>барачак</a:t>
            </a:r>
            <a:r>
              <a:rPr lang="ru-RU" b="1" dirty="0"/>
              <a:t>?» (1927), «Урал» </a:t>
            </a:r>
            <a:r>
              <a:rPr lang="ru-RU" b="1" dirty="0" err="1"/>
              <a:t>һәм</a:t>
            </a:r>
            <a:r>
              <a:rPr lang="ru-RU" b="1" dirty="0"/>
              <a:t> «</a:t>
            </a:r>
            <a:r>
              <a:rPr lang="ru-RU" b="1" dirty="0" err="1"/>
              <a:t>урал</a:t>
            </a:r>
            <a:r>
              <a:rPr lang="ru-RU" b="1" dirty="0"/>
              <a:t>»-</a:t>
            </a:r>
            <a:r>
              <a:rPr lang="ru-RU" b="1" dirty="0" err="1"/>
              <a:t>чылар</a:t>
            </a:r>
            <a:r>
              <a:rPr lang="ru-RU" b="1" dirty="0"/>
              <a:t>» (1927) </a:t>
            </a:r>
            <a:r>
              <a:rPr lang="ru-RU" b="1" dirty="0" err="1"/>
              <a:t>исемле</a:t>
            </a:r>
            <a:r>
              <a:rPr lang="ru-RU" b="1" dirty="0"/>
              <a:t> </a:t>
            </a:r>
            <a:r>
              <a:rPr lang="ru-RU" b="1" dirty="0" err="1"/>
              <a:t>хезмәтләре</a:t>
            </a:r>
            <a:r>
              <a:rPr lang="ru-RU" b="1" dirty="0"/>
              <a:t> </a:t>
            </a:r>
            <a:r>
              <a:rPr lang="ru-RU" b="1" dirty="0" err="1"/>
              <a:t>үз</a:t>
            </a:r>
            <a:r>
              <a:rPr lang="ru-RU" b="1" dirty="0"/>
              <a:t> </a:t>
            </a:r>
            <a:r>
              <a:rPr lang="ru-RU" b="1" dirty="0" err="1"/>
              <a:t>вакытында</a:t>
            </a:r>
            <a:r>
              <a:rPr lang="ru-RU" b="1" dirty="0"/>
              <a:t> </a:t>
            </a:r>
            <a:r>
              <a:rPr lang="ru-RU" b="1" dirty="0" err="1"/>
              <a:t>Татарстанда</a:t>
            </a:r>
            <a:r>
              <a:rPr lang="ru-RU" b="1" dirty="0"/>
              <a:t> </a:t>
            </a:r>
            <a:r>
              <a:rPr lang="ru-RU" b="1" dirty="0" err="1"/>
              <a:t>тарих</a:t>
            </a:r>
            <a:r>
              <a:rPr lang="ru-RU" b="1" dirty="0"/>
              <a:t> </a:t>
            </a:r>
            <a:r>
              <a:rPr lang="ru-RU" b="1" dirty="0" err="1"/>
              <a:t>фәне</a:t>
            </a:r>
            <a:r>
              <a:rPr lang="ru-RU" b="1" dirty="0"/>
              <a:t> </a:t>
            </a:r>
            <a:r>
              <a:rPr lang="ru-RU" b="1" dirty="0" err="1"/>
              <a:t>һәм</a:t>
            </a:r>
            <a:r>
              <a:rPr lang="ru-RU" b="1" dirty="0"/>
              <a:t> </a:t>
            </a:r>
            <a:r>
              <a:rPr lang="ru-RU" b="1" dirty="0" err="1"/>
              <a:t>иҗтимагый</a:t>
            </a:r>
            <a:r>
              <a:rPr lang="ru-RU" b="1" dirty="0"/>
              <a:t> </a:t>
            </a:r>
            <a:r>
              <a:rPr lang="ru-RU" b="1" dirty="0" err="1"/>
              <a:t>фикер</a:t>
            </a:r>
            <a:r>
              <a:rPr lang="ru-RU" b="1" dirty="0"/>
              <a:t> </a:t>
            </a:r>
            <a:r>
              <a:rPr lang="ru-RU" b="1" dirty="0" err="1"/>
              <a:t>үсешенә</a:t>
            </a:r>
            <a:r>
              <a:rPr lang="ru-RU" b="1" dirty="0"/>
              <a:t> </a:t>
            </a:r>
            <a:r>
              <a:rPr lang="ru-RU" b="1" dirty="0" err="1"/>
              <a:t>уңай</a:t>
            </a:r>
            <a:r>
              <a:rPr lang="ru-RU" b="1" dirty="0"/>
              <a:t> </a:t>
            </a:r>
            <a:r>
              <a:rPr lang="ru-RU" b="1" dirty="0" err="1"/>
              <a:t>йогынты</a:t>
            </a:r>
            <a:r>
              <a:rPr lang="ru-RU" b="1" dirty="0"/>
              <a:t> </a:t>
            </a:r>
            <a:r>
              <a:rPr lang="ru-RU" b="1" dirty="0" err="1"/>
              <a:t>ясыйлар</a:t>
            </a:r>
            <a:r>
              <a:rPr lang="ru-RU" b="1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632"/>
            <a:ext cx="381642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мадина\Downloads\кызыл чәчәклә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0011" y="-99392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823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764704"/>
            <a:ext cx="6840760" cy="5361459"/>
          </a:xfrm>
        </p:spPr>
        <p:txBody>
          <a:bodyPr>
            <a:noAutofit/>
          </a:bodyPr>
          <a:lstStyle/>
          <a:p>
            <a:endParaRPr lang="ru-RU" sz="1600" b="1" dirty="0" smtClean="0"/>
          </a:p>
          <a:p>
            <a:r>
              <a:rPr lang="ru-RU" sz="1600" b="1" dirty="0" err="1" smtClean="0"/>
              <a:t>Ул</a:t>
            </a:r>
            <a:r>
              <a:rPr lang="ru-RU" sz="1600" b="1" dirty="0" smtClean="0"/>
              <a:t>  </a:t>
            </a:r>
            <a:r>
              <a:rPr lang="ru-RU" sz="1600" b="1" dirty="0"/>
              <a:t>В. И. </a:t>
            </a:r>
            <a:r>
              <a:rPr lang="ru-RU" sz="1600" b="1" dirty="0" err="1"/>
              <a:t>Ленинның </a:t>
            </a:r>
            <a:r>
              <a:rPr lang="ru-RU" sz="1600" b="1" dirty="0"/>
              <a:t>теоретик </a:t>
            </a:r>
            <a:r>
              <a:rPr lang="ru-RU" sz="1600" b="1" dirty="0" err="1"/>
              <a:t>мирасын</a:t>
            </a:r>
            <a:r>
              <a:rPr lang="ru-RU" sz="1600" b="1" dirty="0"/>
              <a:t> татар </a:t>
            </a:r>
            <a:r>
              <a:rPr lang="ru-RU" sz="1600" b="1" dirty="0" err="1"/>
              <a:t>теленә тәрҗемә итү һәм бастырып</a:t>
            </a:r>
            <a:r>
              <a:rPr lang="ru-RU" sz="1600" b="1" dirty="0"/>
              <a:t> </a:t>
            </a:r>
            <a:r>
              <a:rPr lang="ru-RU" sz="1600" b="1" dirty="0" err="1"/>
              <a:t>чыгару</a:t>
            </a:r>
            <a:r>
              <a:rPr lang="ru-RU" sz="1600" b="1" dirty="0"/>
              <a:t> </a:t>
            </a:r>
            <a:r>
              <a:rPr lang="ru-RU" sz="1600" b="1" dirty="0" err="1"/>
              <a:t>буенча</a:t>
            </a:r>
            <a:r>
              <a:rPr lang="ru-RU" sz="1600" b="1" dirty="0"/>
              <a:t> Татарстан партия </a:t>
            </a:r>
            <a:r>
              <a:rPr lang="ru-RU" sz="1600" b="1" dirty="0" err="1"/>
              <a:t>өлкә </a:t>
            </a:r>
            <a:r>
              <a:rPr lang="ru-RU" sz="1600" b="1" dirty="0"/>
              <a:t>комитеты </a:t>
            </a:r>
            <a:r>
              <a:rPr lang="ru-RU" sz="1600" b="1" dirty="0" err="1"/>
              <a:t>тарафыннан</a:t>
            </a:r>
            <a:r>
              <a:rPr lang="ru-RU" sz="1600" b="1" dirty="0"/>
              <a:t> </a:t>
            </a:r>
            <a:r>
              <a:rPr lang="ru-RU" sz="1600" b="1" dirty="0" err="1"/>
              <a:t>төзелгән махсус</a:t>
            </a:r>
            <a:r>
              <a:rPr lang="ru-RU" sz="1600" b="1" dirty="0"/>
              <a:t> </a:t>
            </a:r>
            <a:r>
              <a:rPr lang="ru-RU" sz="1600" b="1" dirty="0" err="1"/>
              <a:t>комиссиянең эше</a:t>
            </a:r>
            <a:r>
              <a:rPr lang="ru-RU" sz="1600" b="1" dirty="0"/>
              <a:t> </a:t>
            </a:r>
            <a:r>
              <a:rPr lang="ru-RU" sz="1600" b="1" dirty="0" err="1"/>
              <a:t>белән </a:t>
            </a:r>
            <a:r>
              <a:rPr lang="ru-RU" sz="1600" b="1" dirty="0" err="1" smtClean="0"/>
              <a:t> </a:t>
            </a:r>
            <a:r>
              <a:rPr lang="ru-RU" sz="1600" b="1" dirty="0" err="1"/>
              <a:t>нәтиҗәле җитәкчелек итә</a:t>
            </a:r>
            <a:r>
              <a:rPr lang="ru-RU" sz="1600" b="1" dirty="0" smtClean="0"/>
              <a:t>.</a:t>
            </a:r>
          </a:p>
          <a:p>
            <a:r>
              <a:rPr lang="ru-RU" sz="1600" b="1" dirty="0" err="1" smtClean="0"/>
              <a:t>Фән</a:t>
            </a:r>
            <a:r>
              <a:rPr lang="ru-RU" sz="1600" b="1" dirty="0" err="1"/>
              <a:t>, </a:t>
            </a:r>
            <a:r>
              <a:rPr lang="ru-RU" sz="1600" b="1" dirty="0"/>
              <a:t>культура </a:t>
            </a:r>
            <a:r>
              <a:rPr lang="ru-RU" sz="1600" b="1" dirty="0" err="1"/>
              <a:t>өлкәсендәге күренекле хезмәтләре өчен</a:t>
            </a:r>
            <a:r>
              <a:rPr lang="ru-RU" sz="1600" b="1" dirty="0"/>
              <a:t> </a:t>
            </a: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Г</a:t>
            </a:r>
            <a:r>
              <a:rPr lang="ru-RU" sz="1600" b="1" dirty="0"/>
              <a:t>. </a:t>
            </a:r>
            <a:r>
              <a:rPr lang="ru-RU" sz="1600" b="1" dirty="0" err="1"/>
              <a:t>Ибраһимов</a:t>
            </a:r>
            <a:r>
              <a:rPr lang="ru-RU" sz="1600" b="1" dirty="0"/>
              <a:t> 1928 </a:t>
            </a:r>
            <a:r>
              <a:rPr lang="ru-RU" sz="1600" b="1" dirty="0" err="1"/>
              <a:t>елда</a:t>
            </a:r>
            <a:r>
              <a:rPr lang="ru-RU" sz="1600" b="1" dirty="0"/>
              <a:t> </a:t>
            </a:r>
            <a:r>
              <a:rPr lang="ru-RU" sz="1600" b="1" dirty="0" err="1"/>
              <a:t>Дәүләт</a:t>
            </a:r>
            <a:r>
              <a:rPr lang="ru-RU" sz="1600" b="1" dirty="0"/>
              <a:t> </a:t>
            </a:r>
            <a:r>
              <a:rPr lang="ru-RU" sz="1600" b="1" dirty="0" err="1"/>
              <a:t>Сәнгать</a:t>
            </a:r>
            <a:r>
              <a:rPr lang="ru-RU" sz="1600" b="1" dirty="0"/>
              <a:t> </a:t>
            </a:r>
            <a:r>
              <a:rPr lang="ru-RU" sz="1600" b="1" dirty="0" err="1"/>
              <a:t>фәннәре</a:t>
            </a:r>
            <a:r>
              <a:rPr lang="ru-RU" sz="1600" b="1" dirty="0"/>
              <a:t> </a:t>
            </a:r>
            <a:r>
              <a:rPr lang="ru-RU" sz="1600" b="1" dirty="0" err="1"/>
              <a:t>академиясенең</a:t>
            </a:r>
            <a:r>
              <a:rPr lang="ru-RU" sz="1600" b="1" dirty="0"/>
              <a:t> </a:t>
            </a:r>
            <a:r>
              <a:rPr lang="ru-RU" sz="1600" b="1" dirty="0" err="1"/>
              <a:t>хәкыйкый</a:t>
            </a:r>
            <a:r>
              <a:rPr lang="ru-RU" sz="1600" b="1" dirty="0"/>
              <a:t> члены </a:t>
            </a:r>
            <a:r>
              <a:rPr lang="ru-RU" sz="1600" b="1" dirty="0" err="1"/>
              <a:t>итеп</a:t>
            </a:r>
            <a:r>
              <a:rPr lang="ru-RU" sz="1600" b="1" dirty="0"/>
              <a:t> </a:t>
            </a:r>
            <a:r>
              <a:rPr lang="ru-RU" sz="1600" b="1" dirty="0" err="1"/>
              <a:t>сайлана</a:t>
            </a:r>
            <a:r>
              <a:rPr lang="ru-RU" sz="1600" b="1" dirty="0"/>
              <a:t> </a:t>
            </a:r>
            <a:r>
              <a:rPr lang="ru-RU" sz="1600" b="1" dirty="0" err="1"/>
              <a:t>Һәм</a:t>
            </a:r>
            <a:r>
              <a:rPr lang="ru-RU" sz="1600" b="1" dirty="0"/>
              <a:t> </a:t>
            </a:r>
            <a:r>
              <a:rPr lang="ru-RU" sz="1600" b="1" dirty="0" err="1"/>
              <a:t>шулай</a:t>
            </a:r>
            <a:r>
              <a:rPr lang="ru-RU" sz="1600" b="1" dirty="0"/>
              <a:t> </a:t>
            </a:r>
            <a:r>
              <a:rPr lang="ru-RU" sz="1600" b="1" dirty="0" err="1"/>
              <a:t>ук</a:t>
            </a:r>
            <a:r>
              <a:rPr lang="ru-RU" sz="1600" b="1" dirty="0"/>
              <a:t> </a:t>
            </a:r>
            <a:r>
              <a:rPr lang="ru-RU" sz="1600" b="1" dirty="0" err="1"/>
              <a:t>Көнчыгышны</a:t>
            </a:r>
            <a:r>
              <a:rPr lang="ru-RU" sz="1600" b="1" dirty="0"/>
              <a:t> </a:t>
            </a:r>
            <a:r>
              <a:rPr lang="ru-RU" sz="1600" b="1" dirty="0" err="1"/>
              <a:t>өйрәнү</a:t>
            </a:r>
            <a:r>
              <a:rPr lang="ru-RU" sz="1600" b="1" dirty="0"/>
              <a:t> </a:t>
            </a:r>
            <a:r>
              <a:rPr lang="ru-RU" sz="1600" b="1" dirty="0" err="1"/>
              <a:t>буенча</a:t>
            </a:r>
            <a:r>
              <a:rPr lang="ru-RU" sz="1600" b="1" dirty="0"/>
              <a:t> </a:t>
            </a:r>
            <a:r>
              <a:rPr lang="ru-RU" sz="1600" b="1" dirty="0" err="1"/>
              <a:t>Бөтенроссия</a:t>
            </a:r>
            <a:r>
              <a:rPr lang="ru-RU" sz="1600" b="1" dirty="0"/>
              <a:t> </a:t>
            </a:r>
            <a:r>
              <a:rPr lang="ru-RU" sz="1600" b="1" dirty="0" err="1"/>
              <a:t>гыйльми</a:t>
            </a:r>
            <a:r>
              <a:rPr lang="ru-RU" sz="1600" b="1" dirty="0"/>
              <a:t> </a:t>
            </a:r>
            <a:r>
              <a:rPr lang="ru-RU" sz="1600" b="1" dirty="0" err="1"/>
              <a:t>ассоциациясенең</a:t>
            </a:r>
            <a:r>
              <a:rPr lang="ru-RU" sz="1600" b="1" dirty="0"/>
              <a:t> член-учредителе </a:t>
            </a:r>
            <a:r>
              <a:rPr lang="ru-RU" sz="1600" b="1" dirty="0" err="1"/>
              <a:t>була</a:t>
            </a:r>
            <a:r>
              <a:rPr lang="ru-RU" sz="1600" b="1" dirty="0"/>
              <a:t>. 1932 </a:t>
            </a:r>
            <a:r>
              <a:rPr lang="ru-RU" sz="1600" b="1" dirty="0" err="1"/>
              <a:t>елда</a:t>
            </a:r>
            <a:r>
              <a:rPr lang="ru-RU" sz="1600" b="1" dirty="0"/>
              <a:t> </a:t>
            </a:r>
            <a:r>
              <a:rPr lang="ru-RU" sz="1600" b="1" dirty="0" err="1"/>
              <a:t>аңа Бөтенроссия Үзәк Башкарма</a:t>
            </a:r>
            <a:r>
              <a:rPr lang="ru-RU" sz="1600" b="1" dirty="0"/>
              <a:t> Комитеты </a:t>
            </a:r>
            <a:r>
              <a:rPr lang="ru-RU" sz="1600" b="1" dirty="0" err="1"/>
              <a:t>карары</a:t>
            </a:r>
            <a:r>
              <a:rPr lang="ru-RU" sz="1600" b="1" dirty="0"/>
              <a:t> </a:t>
            </a:r>
            <a:r>
              <a:rPr lang="ru-RU" sz="1600" b="1" dirty="0" err="1"/>
              <a:t>белән Хезмәт </a:t>
            </a:r>
            <a:r>
              <a:rPr lang="ru-RU" sz="1600" b="1" dirty="0"/>
              <a:t>Батыры </a:t>
            </a:r>
            <a:r>
              <a:rPr lang="ru-RU" sz="1600" b="1" dirty="0" err="1"/>
              <a:t>дигән мактаулы</a:t>
            </a:r>
            <a:r>
              <a:rPr lang="ru-RU" sz="1600" b="1" dirty="0"/>
              <a:t> </a:t>
            </a:r>
            <a:r>
              <a:rPr lang="ru-RU" sz="1600" b="1" dirty="0" err="1"/>
              <a:t>исем</a:t>
            </a:r>
            <a:r>
              <a:rPr lang="ru-RU" sz="1600" b="1" dirty="0"/>
              <a:t> </a:t>
            </a:r>
            <a:r>
              <a:rPr lang="ru-RU" sz="1600" b="1" dirty="0" err="1" smtClean="0"/>
              <a:t>бирелә</a:t>
            </a:r>
            <a:r>
              <a:rPr lang="ru-RU" sz="1600" b="1" dirty="0" smtClean="0"/>
              <a:t>. </a:t>
            </a:r>
            <a:endParaRPr lang="ru-RU" sz="1600" b="1" dirty="0"/>
          </a:p>
        </p:txBody>
      </p:sp>
      <p:pic>
        <p:nvPicPr>
          <p:cNvPr id="5122" name="Picture 2" descr="C:\Users\мадина\Downloads\карт ялч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6277"/>
            <a:ext cx="1071564" cy="138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5904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15816" y="5157192"/>
            <a:ext cx="3048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2"/>
            <a:ext cx="3048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1628800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1927 </a:t>
            </a:r>
            <a:r>
              <a:rPr lang="ru-RU" b="1" dirty="0" err="1" smtClean="0"/>
              <a:t>елдан</a:t>
            </a:r>
            <a:r>
              <a:rPr lang="ru-RU" b="1" dirty="0" smtClean="0"/>
              <a:t> </a:t>
            </a:r>
            <a:r>
              <a:rPr lang="ru-RU" b="1" dirty="0" err="1" smtClean="0"/>
              <a:t>башлап</a:t>
            </a:r>
            <a:r>
              <a:rPr lang="ru-RU" b="1" dirty="0" smtClean="0"/>
              <a:t> Г. </a:t>
            </a:r>
            <a:r>
              <a:rPr lang="ru-RU" b="1" dirty="0" err="1" smtClean="0"/>
              <a:t>Ибраһимов, көчәеп киткән үпкә авыруы</a:t>
            </a:r>
            <a:r>
              <a:rPr lang="ru-RU" b="1" dirty="0" smtClean="0"/>
              <a:t> </a:t>
            </a:r>
            <a:r>
              <a:rPr lang="ru-RU" b="1" dirty="0" err="1" smtClean="0"/>
              <a:t>аркасында</a:t>
            </a:r>
            <a:r>
              <a:rPr lang="ru-RU" b="1" dirty="0" smtClean="0"/>
              <a:t>, </a:t>
            </a:r>
            <a:r>
              <a:rPr lang="ru-RU" b="1" dirty="0" err="1" smtClean="0"/>
              <a:t>даими</a:t>
            </a:r>
            <a:r>
              <a:rPr lang="ru-RU" b="1" dirty="0" smtClean="0"/>
              <a:t> </a:t>
            </a:r>
            <a:r>
              <a:rPr lang="ru-RU" b="1" dirty="0" err="1" smtClean="0"/>
              <a:t>Кырымда</a:t>
            </a:r>
            <a:r>
              <a:rPr lang="ru-RU" b="1" dirty="0" smtClean="0"/>
              <a:t> </a:t>
            </a:r>
            <a:r>
              <a:rPr lang="ru-RU" b="1" dirty="0" err="1" smtClean="0"/>
              <a:t>яшәргә мәҗбүр була</a:t>
            </a:r>
            <a:r>
              <a:rPr lang="ru-RU" b="1" dirty="0" smtClean="0"/>
              <a:t>. </a:t>
            </a:r>
            <a:r>
              <a:rPr lang="ru-RU" b="1" dirty="0" err="1" smtClean="0"/>
              <a:t>Авыруының торган</a:t>
            </a:r>
            <a:r>
              <a:rPr lang="ru-RU" b="1" dirty="0" smtClean="0"/>
              <a:t> </a:t>
            </a:r>
            <a:r>
              <a:rPr lang="ru-RU" b="1" dirty="0" err="1" smtClean="0"/>
              <a:t>саен</a:t>
            </a:r>
            <a:r>
              <a:rPr lang="ru-RU" b="1" dirty="0" smtClean="0"/>
              <a:t> </a:t>
            </a:r>
            <a:r>
              <a:rPr lang="ru-RU" b="1" dirty="0" err="1" smtClean="0"/>
              <a:t>җитди төс </a:t>
            </a:r>
            <a:r>
              <a:rPr lang="ru-RU" b="1" dirty="0" smtClean="0"/>
              <a:t>ала </a:t>
            </a:r>
            <a:r>
              <a:rPr lang="ru-RU" b="1" dirty="0" err="1" smtClean="0"/>
              <a:t>баруына</a:t>
            </a:r>
            <a:r>
              <a:rPr lang="ru-RU" b="1" dirty="0" smtClean="0"/>
              <a:t> </a:t>
            </a:r>
            <a:r>
              <a:rPr lang="ru-RU" b="1" dirty="0" err="1" smtClean="0"/>
              <a:t>карамастан</a:t>
            </a:r>
            <a:r>
              <a:rPr lang="ru-RU" b="1" dirty="0" smtClean="0"/>
              <a:t>, </a:t>
            </a:r>
            <a:r>
              <a:rPr lang="ru-RU" b="1" dirty="0" err="1" smtClean="0"/>
              <a:t>ул</a:t>
            </a:r>
            <a:r>
              <a:rPr lang="ru-RU" b="1" dirty="0" smtClean="0"/>
              <a:t> </a:t>
            </a:r>
            <a:r>
              <a:rPr lang="ru-RU" b="1" dirty="0" err="1" smtClean="0"/>
              <a:t>гомеренең соңгы көннәренә кадәр әдәби һәм фәнни иҗат </a:t>
            </a:r>
            <a:r>
              <a:rPr lang="ru-RU" b="1" dirty="0" err="1" smtClean="0"/>
              <a:t> эшен</a:t>
            </a:r>
            <a:r>
              <a:rPr lang="ru-RU" b="1" dirty="0" smtClean="0"/>
              <a:t> </a:t>
            </a:r>
            <a:r>
              <a:rPr lang="ru-RU" b="1" dirty="0" err="1" smtClean="0"/>
              <a:t>дәвам иттерә</a:t>
            </a:r>
            <a:r>
              <a:rPr lang="ru-RU" b="1" dirty="0" smtClean="0"/>
              <a:t>. </a:t>
            </a:r>
            <a:endParaRPr lang="ru-RU" b="1" dirty="0" smtClean="0"/>
          </a:p>
          <a:p>
            <a:r>
              <a:rPr lang="ru-RU" b="1" dirty="0" smtClean="0"/>
              <a:t>Г</a:t>
            </a:r>
            <a:r>
              <a:rPr lang="ru-RU" b="1" dirty="0" smtClean="0"/>
              <a:t>. </a:t>
            </a:r>
            <a:r>
              <a:rPr lang="ru-RU" b="1" dirty="0" err="1" smtClean="0"/>
              <a:t>Ибраһимов </a:t>
            </a:r>
            <a:r>
              <a:rPr lang="ru-RU" b="1" dirty="0" smtClean="0"/>
              <a:t>репрессия </a:t>
            </a:r>
            <a:r>
              <a:rPr lang="ru-RU" b="1" dirty="0" err="1" smtClean="0"/>
              <a:t>корбаны</a:t>
            </a:r>
            <a:r>
              <a:rPr lang="ru-RU" b="1" dirty="0" smtClean="0"/>
              <a:t>, </a:t>
            </a:r>
            <a:r>
              <a:rPr lang="ru-RU" b="1" dirty="0" err="1" smtClean="0"/>
              <a:t>ул</a:t>
            </a:r>
            <a:r>
              <a:rPr lang="ru-RU" b="1" dirty="0" smtClean="0"/>
              <a:t> 1938 </a:t>
            </a:r>
            <a:r>
              <a:rPr lang="ru-RU" b="1" dirty="0" err="1" smtClean="0"/>
              <a:t>елның </a:t>
            </a:r>
            <a:r>
              <a:rPr lang="ru-RU" b="1" dirty="0" smtClean="0"/>
              <a:t>21 </a:t>
            </a:r>
            <a:r>
              <a:rPr lang="ru-RU" b="1" dirty="0" err="1" smtClean="0"/>
              <a:t>январенда</a:t>
            </a:r>
            <a:r>
              <a:rPr lang="ru-RU" b="1" dirty="0" smtClean="0"/>
              <a:t> </a:t>
            </a:r>
            <a:r>
              <a:rPr lang="ru-RU" b="1" dirty="0" err="1" smtClean="0"/>
              <a:t>Казанда</a:t>
            </a:r>
            <a:r>
              <a:rPr lang="ru-RU" b="1" dirty="0" smtClean="0"/>
              <a:t> </a:t>
            </a:r>
            <a:r>
              <a:rPr lang="ru-RU" b="1" dirty="0" err="1" smtClean="0"/>
              <a:t>төрмә больницасында</a:t>
            </a:r>
            <a:r>
              <a:rPr lang="ru-RU" b="1" dirty="0" smtClean="0"/>
              <a:t> </a:t>
            </a:r>
            <a:r>
              <a:rPr lang="ru-RU" b="1" dirty="0" err="1" smtClean="0"/>
              <a:t>вафат</a:t>
            </a:r>
            <a:r>
              <a:rPr lang="ru-RU" b="1" dirty="0" smtClean="0"/>
              <a:t> </a:t>
            </a:r>
            <a:r>
              <a:rPr lang="ru-RU" b="1" dirty="0" err="1" smtClean="0"/>
              <a:t>була</a:t>
            </a:r>
            <a:r>
              <a:rPr lang="ru-RU" b="1" dirty="0" smtClean="0"/>
              <a:t>.  20 </a:t>
            </a:r>
            <a:r>
              <a:rPr lang="ru-RU" b="1" dirty="0" err="1" smtClean="0"/>
              <a:t>ләп хикәя</a:t>
            </a:r>
            <a:r>
              <a:rPr lang="ru-RU" b="1" dirty="0" smtClean="0"/>
              <a:t>, 3 повесть, 4 роман, </a:t>
            </a:r>
            <a:r>
              <a:rPr lang="ru-RU" b="1" dirty="0" err="1" smtClean="0"/>
              <a:t>бер</a:t>
            </a:r>
            <a:r>
              <a:rPr lang="ru-RU" b="1" dirty="0" smtClean="0"/>
              <a:t> пьеса, </a:t>
            </a:r>
            <a:r>
              <a:rPr lang="ru-RU" b="1" dirty="0" err="1" smtClean="0"/>
              <a:t>аерым</a:t>
            </a:r>
            <a:r>
              <a:rPr lang="ru-RU" b="1" dirty="0" smtClean="0"/>
              <a:t> </a:t>
            </a:r>
            <a:r>
              <a:rPr lang="ru-RU" b="1" dirty="0" err="1" smtClean="0"/>
              <a:t>китап</a:t>
            </a:r>
            <a:r>
              <a:rPr lang="ru-RU" b="1" dirty="0" smtClean="0"/>
              <a:t> </a:t>
            </a:r>
            <a:r>
              <a:rPr lang="ru-RU" b="1" dirty="0" err="1" smtClean="0"/>
              <a:t>булып</a:t>
            </a:r>
            <a:r>
              <a:rPr lang="ru-RU" b="1" dirty="0" smtClean="0"/>
              <a:t> </a:t>
            </a:r>
            <a:r>
              <a:rPr lang="ru-RU" b="1" dirty="0" err="1" smtClean="0"/>
              <a:t>чыккан</a:t>
            </a:r>
            <a:r>
              <a:rPr lang="ru-RU" b="1" dirty="0" smtClean="0"/>
              <a:t> унике </a:t>
            </a:r>
            <a:r>
              <a:rPr lang="ru-RU" b="1" dirty="0" err="1" smtClean="0"/>
              <a:t>фәнни хезмәт</a:t>
            </a:r>
            <a:r>
              <a:rPr lang="ru-RU" b="1" dirty="0" smtClean="0"/>
              <a:t>, </a:t>
            </a:r>
            <a:r>
              <a:rPr lang="ru-RU" b="1" dirty="0" err="1" smtClean="0"/>
              <a:t>биш</a:t>
            </a:r>
            <a:r>
              <a:rPr lang="ru-RU" b="1" dirty="0" smtClean="0"/>
              <a:t> </a:t>
            </a:r>
            <a:r>
              <a:rPr lang="ru-RU" b="1" dirty="0" err="1" smtClean="0"/>
              <a:t>йөзгә якын</a:t>
            </a:r>
            <a:r>
              <a:rPr lang="ru-RU" b="1" dirty="0" smtClean="0"/>
              <a:t> </a:t>
            </a:r>
            <a:r>
              <a:rPr lang="ru-RU" b="1" dirty="0" err="1" smtClean="0"/>
              <a:t>тәнкыйть һәм </a:t>
            </a:r>
            <a:r>
              <a:rPr lang="ru-RU" b="1" dirty="0" smtClean="0"/>
              <a:t>публицистик </a:t>
            </a:r>
            <a:r>
              <a:rPr lang="ru-RU" b="1" dirty="0" err="1" smtClean="0"/>
              <a:t>мәкалә</a:t>
            </a:r>
            <a:r>
              <a:rPr lang="ru-RU" b="1" dirty="0" smtClean="0"/>
              <a:t>, тел </a:t>
            </a:r>
            <a:r>
              <a:rPr lang="ru-RU" b="1" dirty="0" err="1" smtClean="0"/>
              <a:t>һәм әдәбият буенча</a:t>
            </a:r>
            <a:r>
              <a:rPr lang="ru-RU" b="1" dirty="0" smtClean="0"/>
              <a:t> </a:t>
            </a:r>
            <a:r>
              <a:rPr lang="ru-RU" b="1" dirty="0" err="1" smtClean="0"/>
              <a:t>уннан</a:t>
            </a:r>
            <a:r>
              <a:rPr lang="ru-RU" b="1" dirty="0" smtClean="0"/>
              <a:t> </a:t>
            </a:r>
            <a:r>
              <a:rPr lang="ru-RU" b="1" dirty="0" err="1" smtClean="0"/>
              <a:t>артык</a:t>
            </a:r>
            <a:r>
              <a:rPr lang="ru-RU" b="1" dirty="0" smtClean="0"/>
              <a:t> </a:t>
            </a:r>
            <a:r>
              <a:rPr lang="ru-RU" b="1" dirty="0" err="1" smtClean="0"/>
              <a:t>дәреслек бастырып</a:t>
            </a:r>
            <a:r>
              <a:rPr lang="ru-RU" b="1" dirty="0" smtClean="0"/>
              <a:t> </a:t>
            </a:r>
            <a:r>
              <a:rPr lang="ru-RU" b="1" dirty="0" err="1" smtClean="0"/>
              <a:t>чыгара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>Г. </a:t>
            </a:r>
            <a:r>
              <a:rPr lang="ru-RU" b="1" dirty="0" err="1" smtClean="0"/>
              <a:t>Ибраһимов </a:t>
            </a:r>
            <a:r>
              <a:rPr lang="ru-RU" b="1" dirty="0" smtClean="0"/>
              <a:t>1934 </a:t>
            </a:r>
            <a:r>
              <a:rPr lang="ru-RU" b="1" dirty="0" err="1" smtClean="0"/>
              <a:t>елдан</a:t>
            </a:r>
            <a:r>
              <a:rPr lang="ru-RU" b="1" dirty="0" smtClean="0"/>
              <a:t> СССР </a:t>
            </a:r>
            <a:r>
              <a:rPr lang="ru-RU" b="1" dirty="0" err="1" smtClean="0"/>
              <a:t>Язучылар</a:t>
            </a:r>
            <a:r>
              <a:rPr lang="ru-RU" b="1" dirty="0" smtClean="0"/>
              <a:t> союзы члены.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9434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/>
              <a:t>Язучы турында каян укырга була?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Галим</a:t>
            </a:r>
            <a:r>
              <a:rPr lang="tt-RU" dirty="0" smtClean="0"/>
              <a:t>җан Ибрагимов турында  Суфиан Поварисовның</a:t>
            </a:r>
            <a:r>
              <a:rPr lang="ru-RU" dirty="0" smtClean="0"/>
              <a:t> </a:t>
            </a:r>
            <a:r>
              <a:rPr lang="ru-RU" dirty="0" err="1" smtClean="0"/>
              <a:t>«Пәйгамбәр  таңы»</a:t>
            </a:r>
            <a:r>
              <a:rPr lang="ru-RU" dirty="0" err="1" smtClean="0"/>
              <a:t> </a:t>
            </a:r>
            <a:r>
              <a:rPr lang="ru-RU" dirty="0" err="1" smtClean="0"/>
              <a:t> китабын</a:t>
            </a:r>
            <a:r>
              <a:rPr lang="ru-RU" dirty="0" smtClean="0"/>
              <a:t> </a:t>
            </a:r>
            <a:r>
              <a:rPr lang="ru-RU" dirty="0" err="1" smtClean="0"/>
              <a:t>укып</a:t>
            </a:r>
            <a:r>
              <a:rPr lang="ru-RU" dirty="0" smtClean="0"/>
              <a:t>  </a:t>
            </a:r>
            <a:r>
              <a:rPr lang="ru-RU" dirty="0" err="1" smtClean="0"/>
              <a:t>белә аласыз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Район </a:t>
            </a:r>
            <a:r>
              <a:rPr lang="ru-RU" dirty="0" err="1" smtClean="0"/>
              <a:t>китапханәләре  челтәрендә </a:t>
            </a:r>
            <a:r>
              <a:rPr lang="ru-RU" dirty="0" smtClean="0"/>
              <a:t> </a:t>
            </a:r>
            <a:r>
              <a:rPr lang="ru-RU" dirty="0" err="1" smtClean="0"/>
              <a:t>язучының әсәрләре үзенең  укучыларын</a:t>
            </a:r>
            <a:r>
              <a:rPr lang="ru-RU" dirty="0" smtClean="0"/>
              <a:t>  </a:t>
            </a:r>
            <a:r>
              <a:rPr lang="ru-RU" dirty="0" err="1" smtClean="0"/>
              <a:t>көтә</a:t>
            </a:r>
            <a:r>
              <a:rPr lang="ru-RU" dirty="0" smtClean="0"/>
              <a:t>. </a:t>
            </a:r>
          </a:p>
          <a:p>
            <a:r>
              <a:rPr lang="tt-RU" dirty="0" smtClean="0"/>
              <a:t>“Әдәмнәр”, “Тирән тамырлар”, “Сайланма әсәрләр”, тагы күп җыентыклар.</a:t>
            </a:r>
          </a:p>
          <a:p>
            <a:r>
              <a:rPr lang="tt-RU" dirty="0" smtClean="0"/>
              <a:t>Китапханәләр сезне көтә, рәхим итегез!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117</TotalTime>
  <Words>901</Words>
  <Application>Microsoft Office PowerPoint</Application>
  <PresentationFormat>Экран (4:3)</PresentationFormat>
  <Paragraphs>30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Кутюр</vt:lpstr>
      <vt:lpstr>    Исән яши тирән тамырлар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Язучы турында каян укырга була?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Исән яши тирән тамырлар</dc:title>
  <dc:creator>мадина</dc:creator>
  <cp:lastModifiedBy>мадина</cp:lastModifiedBy>
  <cp:revision>55</cp:revision>
  <dcterms:created xsi:type="dcterms:W3CDTF">2022-03-14T19:24:12Z</dcterms:created>
  <dcterms:modified xsi:type="dcterms:W3CDTF">2022-03-15T19:45:07Z</dcterms:modified>
</cp:coreProperties>
</file>