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2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5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8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4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7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6C9F-E17E-4658-B84F-8277B7758929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35EA-A31C-49D2-89D9-CF81EDC7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0593" y="1790700"/>
            <a:ext cx="7507183" cy="2739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  </a:t>
            </a:r>
            <a:r>
              <a:rPr lang="ru-RU" sz="10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«Петров день»</a:t>
            </a:r>
          </a:p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 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-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онлайн-презентация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0900" y="27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«ЦБС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Верхнеуслонского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Кураловская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сельская библиотека </a:t>
            </a:r>
          </a:p>
        </p:txBody>
      </p:sp>
    </p:spTree>
    <p:extLst>
      <p:ext uri="{BB962C8B-B14F-4D97-AF65-F5344CB8AC3E}">
        <p14:creationId xmlns:p14="http://schemas.microsoft.com/office/powerpoint/2010/main" val="397940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14">
        <p:split orient="vert"/>
      </p:transition>
    </mc:Choice>
    <mc:Fallback>
      <p:transition spd="slow" advTm="581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1151" y="933450"/>
            <a:ext cx="6705599" cy="4093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Петра и Павла приходится по новому стилю на 12 июля. Этот праздник является </a:t>
            </a:r>
            <a:r>
              <a:rPr lang="ru-RU" sz="2000" b="1" i="0" dirty="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непереходящим</a:t>
            </a:r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 есть отмечается каждый год в одну и ту же дату. По старому стилю, соответствующему юлианскому календарю, день святых апостолов Петра и Павла отмечается 29 июня, что совпадает с датой празднования в католической традиции.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предположение, что святые Петр и Павел приняли мученическую смерть в один день — 29 июня, что соответствует 12 июля по новому стилю. В точности этой информации нет полной уверенности, возможно, что казнь апостолов произошла в один день, но в разные годы.</a:t>
            </a:r>
            <a:endParaRPr lang="ru-RU" sz="2000" b="1" i="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8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16">
        <p:split orient="vert"/>
      </p:transition>
    </mc:Choice>
    <mc:Fallback>
      <p:transition spd="slow" advTm="100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79599" y="0"/>
            <a:ext cx="463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ИСТОРИЯ ПРАЗДНИКА</a:t>
            </a:r>
            <a:endParaRPr lang="ru-RU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1151" y="919793"/>
            <a:ext cx="67246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Петра</a:t>
            </a:r>
            <a:endParaRPr lang="ru-RU" b="1" i="0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Петр, изначально именуемый Симоном, был братом апостола Андрея Первозванного и рыбаком, жил в Палестине. Мужчина был простым и неграмотным человеком, но строго соблюдал заповеди. Встреча с Иисусом Христом, к которому его привел брат, стала переломным моментом в его жизни. Иисус дал ему имя Петр, что означает «камень», и сделал его своим учеником. Петр стал свидетелем многих чудес и ключевых событий, описанных в Евангелии, и после смерти Христа посвятил свою жизнь проповедям.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Петр пришел в Рим при императоре Нероне, где его проповеди привели к обращению в христианство двух жен императора. Это вызвало гнев Нерона, и святого было решено казнить. Легенда гласит, что Петр попросил распять его вниз головой, так как не считал себя достойным умереть так же как Христос.</a:t>
            </a:r>
            <a:endParaRPr lang="ru-RU" sz="2000" b="1" i="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650">
        <p:split orient="vert"/>
      </p:transition>
    </mc:Choice>
    <mc:Fallback>
      <p:transition spd="slow" advTm="96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1151" y="365795"/>
            <a:ext cx="67246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Павла</a:t>
            </a:r>
          </a:p>
          <a:p>
            <a:pPr algn="just"/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позже ставший апостолом Павлом, родился в семье почетных римских граждан. Он изучал Моисеев закон и активно противодействовал новому учению Христа, преследуя христиан. Однако путь к его обращению начался с чудесного события на пути в Дамаск, где он был ослеплен светом и услышал голос Господа. Это привело к его духовному прозрению и крещению.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стал одним из самых активных проповедников веры в Христа. За призыв к целомудренной жизни он был казнен в Риме путем обезглавливания, потому что как римскому гражданину ему не могли назначить бесчестную смерть через распятие.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апостолов Петра и Павла — это время, когда христианское сообщество по всему миру чтит память этих двух святых. Они сделали неоценимый вклад в распространение христианской веры и основание Церкви.</a:t>
            </a:r>
          </a:p>
        </p:txBody>
      </p:sp>
    </p:spTree>
    <p:extLst>
      <p:ext uri="{BB962C8B-B14F-4D97-AF65-F5344CB8AC3E}">
        <p14:creationId xmlns:p14="http://schemas.microsoft.com/office/powerpoint/2010/main" val="321060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45">
        <p:split orient="vert"/>
      </p:transition>
    </mc:Choice>
    <mc:Fallback>
      <p:transition spd="slow" advTm="100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1150" y="1075563"/>
            <a:ext cx="68008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пост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праздником дня Петра и Павла православные христиане соблюдают Петров пост. В 2024 году он начался 1 июля и продлится до 11 июля. В это время верующие воздерживаются от употребления продуктов животного происхождения, а по средам и пятницам также избегают рыбы.</a:t>
            </a:r>
            <a:endParaRPr lang="ru-RU" sz="2000" b="1" i="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-165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ТРАДИЦИИ И ОБЫЧАИ </a:t>
            </a:r>
          </a:p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ДНЯ ПЕТРА И ПАВЛА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1150" y="3792748"/>
            <a:ext cx="67437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 лета и природные знаки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день традиционно считается «верхушкой лета» или кульминацией летнего сезона. С этого дня начинается постепенное уменьшение светового дня, что отмечается в народной поговорке «Петр-Павел день убавил». Также существуют народные приметы, связанные с погодой: если на Петров день жарко, то пора начинать покос, а кваканье лягушек предсказывает тепло до конца лета.</a:t>
            </a:r>
            <a:endParaRPr lang="ru-RU" sz="2000" b="1" i="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3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127">
        <p:split orient="vert"/>
      </p:transition>
    </mc:Choice>
    <mc:Fallback>
      <p:transition spd="slow" advTm="131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1151" y="181392"/>
            <a:ext cx="6734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Религиозное значение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день ассоциируется с благодарностью за урожай, поскольку считается, что природа к этому времени полностью расцветает. Верующие молятся апостолам Петру и Павлу о приумножении урожая и благополучии.</a:t>
            </a:r>
          </a:p>
          <a:p>
            <a:pPr algn="just"/>
            <a:endParaRPr lang="ru-RU" sz="3200" b="1" i="0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гуляния и обычаи</a:t>
            </a:r>
          </a:p>
          <a:p>
            <a:pPr algn="just"/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 Руси этот день также завершал купальские гуляния, начинающиеся с празднования Ивана Купалы. Традиционно в Петров день проводились хороводы и качели, символизирующие радость и веселье. Молодежь устраивала игры и шалости, известные как «</a:t>
            </a:r>
            <a:r>
              <a:rPr lang="ru-RU" sz="2000" b="1" i="0" dirty="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городушки</a:t>
            </a:r>
            <a:r>
              <a:rPr lang="ru-RU" sz="2000" b="1" i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хотя такие действия не всегда одобрялись церковью и могли повлечь за собой административную ответственность.</a:t>
            </a:r>
            <a:endParaRPr lang="ru-RU" sz="2000" b="1" i="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0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646">
        <p:split orient="vert"/>
      </p:transition>
    </mc:Choice>
    <mc:Fallback>
      <p:transition spd="slow" advTm="96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1151" y="257175"/>
            <a:ext cx="66675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делать в этот праздник</a:t>
            </a:r>
          </a:p>
          <a:p>
            <a:pPr algn="just"/>
            <a:endParaRPr lang="ru-RU" sz="10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физический труд: на Руси было не принято заниматься тяжелым физическим трудом в Петров день, так как это могло помешать посещению церковных служб и участию в праздничных мероприятиях.</a:t>
            </a: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Венчание: по церковному уставу, в этот день нельзя проводить церемонию венчания, хотя светские свадьбы не запрещены.</a:t>
            </a: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запреты: в старину существовало множество народных запретов, таких как отдых у воды, выход в поле, шитье и вязание. Современное духовенство часто считает эти запреты суевериями.</a:t>
            </a: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святых Петра и Павла нельзя устраивать венчание.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623">
        <p:split orient="vert"/>
      </p:transition>
    </mc:Choice>
    <mc:Fallback>
      <p:transition spd="slow" advTm="96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81"/>
          <a:stretch/>
        </p:blipFill>
        <p:spPr>
          <a:xfrm>
            <a:off x="1" y="-1655"/>
            <a:ext cx="5391150" cy="6859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7827" y="1061150"/>
            <a:ext cx="66579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делать</a:t>
            </a:r>
          </a:p>
          <a:p>
            <a:pPr algn="ctr"/>
            <a:endParaRPr lang="ru-RU" sz="10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церковной службы: верующие собираются в храмах для участия в праздничной литургии. Это время для духовного обновления и молитвы.</a:t>
            </a:r>
          </a:p>
          <a:p>
            <a:pPr algn="just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стол: после церковной службы принято собираться за праздничным столом. В этот день заканчивается пост, и теперь разрешается употребление мясных и других продуктов, которые были запрещены во время поста.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370">
        <p:split orient="vert"/>
      </p:transition>
    </mc:Choice>
    <mc:Fallback>
      <p:transition spd="slow" advTm="73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875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9</cp:revision>
  <dcterms:created xsi:type="dcterms:W3CDTF">2024-07-10T07:29:52Z</dcterms:created>
  <dcterms:modified xsi:type="dcterms:W3CDTF">2024-07-10T08:11:34Z</dcterms:modified>
</cp:coreProperties>
</file>