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4" r:id="rId3"/>
    <p:sldId id="303" r:id="rId4"/>
    <p:sldId id="301" r:id="rId5"/>
    <p:sldId id="299" r:id="rId6"/>
    <p:sldId id="305" r:id="rId7"/>
    <p:sldId id="307" r:id="rId8"/>
    <p:sldId id="308" r:id="rId9"/>
    <p:sldId id="310" r:id="rId10"/>
    <p:sldId id="312" r:id="rId11"/>
    <p:sldId id="313" r:id="rId12"/>
    <p:sldId id="31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01B5B"/>
    <a:srgbClr val="321547"/>
    <a:srgbClr val="582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F:\2021\Работа - 2021\Январь -2021г\Татарская сказка. Три дочери\ornament_03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6294"/>
            <a:ext cx="9144000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801578"/>
            <a:ext cx="43924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«Три дочери»</a:t>
            </a:r>
          </a:p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Татарская народная сказка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22" t="14272" r="19504" b="3375"/>
          <a:stretch/>
        </p:blipFill>
        <p:spPr bwMode="auto">
          <a:xfrm>
            <a:off x="2699792" y="1844824"/>
            <a:ext cx="3164530" cy="413398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5458" y="6309320"/>
            <a:ext cx="90220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2021г.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3" name="Picture 5" descr="F:\2021\Работа - 2021\Январь -2021г\14.01.2021г. Выст. к Году родного языка\Логотип - Годд языков 2021. Татарста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775091"/>
            <a:ext cx="1719333" cy="1573789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43035" y="159023"/>
            <a:ext cx="626469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МБУ «ЦБС Верхнеуслонского муниципального района РТ»</a:t>
            </a:r>
          </a:p>
          <a:p>
            <a:pPr algn="ctr"/>
            <a:r>
              <a:rPr lang="ru-RU" sz="1400" b="1" dirty="0" smtClean="0"/>
              <a:t>Русско-Макуловская библиотека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3471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F:\2021\Работа - 2021\Январь -2021г\Татарская сказка. Три дочери\ornament_03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99" y="-1"/>
            <a:ext cx="9158497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2501" y="908720"/>
            <a:ext cx="4373563" cy="349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4581128"/>
            <a:ext cx="540060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Приноси же ты всегда людям радость, мое дорогое дитя,— сказала ей белочка,— и люди будут беречь и любить тебя и детей твоих, и внуков, и правнуков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0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F:\2021\Работа - 2021\Январь -2021г\Татарская сказка. Три дочери\ornament_03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99" y="-1"/>
            <a:ext cx="9158497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0962" y="711969"/>
            <a:ext cx="2274485" cy="293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59912" y="3068960"/>
            <a:ext cx="5256584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И правда, третья дочь жила много лет, и все ее любили. А когда пришла пора ей умереть, она превратилась в золотую </a:t>
            </a:r>
            <a:r>
              <a:rPr lang="ru-RU" b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пчелку. Все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лето день-деньской собирает пчелка мед людям, и ее передние лапки всегда в сладком тесте. Зато зимою, когда все вокруг гибнет от холода, пчелка спит в теплом улье, а проснется — ест только мед и сахар.</a:t>
            </a:r>
          </a:p>
        </p:txBody>
      </p:sp>
    </p:spTree>
    <p:extLst>
      <p:ext uri="{BB962C8B-B14F-4D97-AF65-F5344CB8AC3E}">
        <p14:creationId xmlns:p14="http://schemas.microsoft.com/office/powerpoint/2010/main" xmlns="" val="25080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F:\2021\Работа - 2021\Январь -2021г\Татарская сказка. Три дочери\ornament_03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99" y="-1"/>
            <a:ext cx="9158497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4973" y="1294009"/>
            <a:ext cx="5619551" cy="212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91905" y="3645024"/>
            <a:ext cx="414568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Спасибо за внимание!</a:t>
            </a:r>
            <a:endParaRPr lang="ru-RU" sz="24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0473" y="5445224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Подготовила – заведующая </a:t>
            </a:r>
          </a:p>
          <a:p>
            <a:r>
              <a:rPr lang="ru-RU" sz="1400" b="1" dirty="0" smtClean="0"/>
              <a:t>Русско-Макуловской библиотекой Першина Н.А.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25080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F:\2021\Работа - 2021\Январь -2021г\Татарская сказка. Три дочери\ornament_03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99" y="-1"/>
            <a:ext cx="9158497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7112" y="836712"/>
            <a:ext cx="4495277" cy="337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64451" y="4437112"/>
            <a:ext cx="540060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Жила-была женщина. День и ночь она работала, чтоб накормить и одеть трех своих дочерей. И выросли три дочери, быстрые, как ласточки, лицом похожие на светлую луну. Одна за одной вышли они замуж и уехали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F:\2021\Работа - 2021\Январь -2021г\Татарская сказка. Три дочери\ornament_03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97" y="15875"/>
            <a:ext cx="9158497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0618" y="908720"/>
            <a:ext cx="4439370" cy="355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4653136"/>
            <a:ext cx="5392899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Прошло несколько лет. Тяжко заболела старуха мать, и посылает она к своим дочерям рыжую белочку:</a:t>
            </a:r>
            <a:b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Скажи им, дружок, чтоб ко мне поспешили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471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F:\2021\Работа - 2021\Январь -2021г\Татарская сказка. Три дочери\ornament_03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97" y="15875"/>
            <a:ext cx="9158497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2915" y="1124744"/>
            <a:ext cx="5343671" cy="300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92915" y="4725144"/>
            <a:ext cx="5332599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Ой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! - вздохнула старшая, услыхав от белочки печальную весть. 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Я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бы рада пойти, да мне надо сначала почистить эти два таза.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1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F:\2021\Работа - 2021\Январь -2021г\Татарская сказка. Три дочери\ornament_03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97" y="15875"/>
            <a:ext cx="9158497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9" y="836711"/>
            <a:ext cx="2580306" cy="3094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4149080"/>
            <a:ext cx="5328591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Почистить два таза? — рассердилась белочка.— Так будь же ты с ними вовек 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неразлучна! И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тазы вдруг вскочили со стола и обхватили старшую дочь сверху и снизу. Она упала на пол и уползла из дому большой черепахой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09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F:\2021\Работа - 2021\Январь -2021г\Татарская сказка. Три дочери\ornament_03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99" y="-1"/>
            <a:ext cx="9158497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36712"/>
            <a:ext cx="4320480" cy="314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4149080"/>
            <a:ext cx="5328591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 белка тем временем к средней дочери прибежала. Рассказала ей печальную весть о матери.</a:t>
            </a:r>
          </a:p>
          <a:p>
            <a:pPr algn="just"/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—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Ой! — отвечала 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та, — я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сейчас побежала бы к матери, да очень занята: надо мне к ярмарке холста наткать.</a:t>
            </a:r>
          </a:p>
        </p:txBody>
      </p:sp>
    </p:spTree>
    <p:extLst>
      <p:ext uri="{BB962C8B-B14F-4D97-AF65-F5344CB8AC3E}">
        <p14:creationId xmlns:p14="http://schemas.microsoft.com/office/powerpoint/2010/main" xmlns="" val="317431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F:\2021\Работа - 2021\Январь -2021г\Татарская сказка. Три дочери\ornament_03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99" y="-1"/>
            <a:ext cx="9158497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1875" y="904030"/>
            <a:ext cx="2925747" cy="363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4671968"/>
            <a:ext cx="518457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— Ну и тки теперь всю жизнь, никогда не останавливаясь! — 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сказала белочка. И </a:t>
            </a:r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вторая дочь превратилась в паука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46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F:\2021\Работа - 2021\Январь -2021г\Татарская сказка. Три дочери\ornament_03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99" y="-1"/>
            <a:ext cx="9158497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6457" y="1124744"/>
            <a:ext cx="5256583" cy="276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31763" y="4365104"/>
            <a:ext cx="5155824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А младшая месила тесто, когда белочка постучалась к ней. Дочь не сказала ни слова, даже не обтерла рук, побежала к своей матери</a:t>
            </a:r>
            <a:r>
              <a:rPr lang="ru-R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6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4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AutoShape 6" descr="https://kartinkinaden.ru/uploads/posts/2020-07/1595760773_2-p-tatarskie-foni-2.jp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F:\2021\Работа - 2021\Январь -2021г\Татарская сказка. Три дочери\ornament_03_sm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99" y="-1"/>
            <a:ext cx="9158497" cy="684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01" t="4472" r="1340" b="10646"/>
          <a:stretch/>
        </p:blipFill>
        <p:spPr bwMode="auto">
          <a:xfrm>
            <a:off x="2476517" y="901105"/>
            <a:ext cx="4176464" cy="503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467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355</Words>
  <Application>Microsoft Office PowerPoint</Application>
  <PresentationFormat>Экран (4:3)</PresentationFormat>
  <Paragraphs>18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Yana</dc:creator>
  <cp:lastModifiedBy>Надежда</cp:lastModifiedBy>
  <cp:revision>17</cp:revision>
  <dcterms:created xsi:type="dcterms:W3CDTF">2017-11-28T19:52:09Z</dcterms:created>
  <dcterms:modified xsi:type="dcterms:W3CDTF">2021-01-27T18:08:50Z</dcterms:modified>
</cp:coreProperties>
</file>