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65" r:id="rId3"/>
    <p:sldId id="256" r:id="rId4"/>
    <p:sldId id="261" r:id="rId5"/>
    <p:sldId id="262" r:id="rId6"/>
    <p:sldId id="263" r:id="rId7"/>
    <p:sldId id="267" r:id="rId8"/>
    <p:sldId id="266" r:id="rId9"/>
  </p:sldIdLst>
  <p:sldSz cx="9144000" cy="6858000" type="screen4x3"/>
  <p:notesSz cx="6858000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D191C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6806" autoAdjust="0"/>
    <p:restoredTop sz="94660"/>
  </p:normalViewPr>
  <p:slideViewPr>
    <p:cSldViewPr snapToGrid="0">
      <p:cViewPr>
        <p:scale>
          <a:sx n="73" d="100"/>
          <a:sy n="73" d="100"/>
        </p:scale>
        <p:origin x="-954" y="-8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F9381-CE7D-438F-A324-475205903A7F}" type="datetimeFigureOut">
              <a:rPr lang="ru-RU" smtClean="0"/>
              <a:t>11.08.2020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681A9-9589-4C99-9986-85AE138D44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2388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F9381-CE7D-438F-A324-475205903A7F}" type="datetimeFigureOut">
              <a:rPr lang="ru-RU" smtClean="0"/>
              <a:t>11.08.2020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681A9-9589-4C99-9986-85AE138D44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542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F9381-CE7D-438F-A324-475205903A7F}" type="datetimeFigureOut">
              <a:rPr lang="ru-RU" smtClean="0"/>
              <a:t>11.08.2020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681A9-9589-4C99-9986-85AE138D44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2904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F9381-CE7D-438F-A324-475205903A7F}" type="datetimeFigureOut">
              <a:rPr lang="ru-RU" smtClean="0"/>
              <a:t>11.08.2020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681A9-9589-4C99-9986-85AE138D44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8941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F9381-CE7D-438F-A324-475205903A7F}" type="datetimeFigureOut">
              <a:rPr lang="ru-RU" smtClean="0"/>
              <a:t>11.08.2020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681A9-9589-4C99-9986-85AE138D44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4177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F9381-CE7D-438F-A324-475205903A7F}" type="datetimeFigureOut">
              <a:rPr lang="ru-RU" smtClean="0"/>
              <a:t>11.08.2020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681A9-9589-4C99-9986-85AE138D44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9368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F9381-CE7D-438F-A324-475205903A7F}" type="datetimeFigureOut">
              <a:rPr lang="ru-RU" smtClean="0"/>
              <a:t>11.08.2020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681A9-9589-4C99-9986-85AE138D44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0643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F9381-CE7D-438F-A324-475205903A7F}" type="datetimeFigureOut">
              <a:rPr lang="ru-RU" smtClean="0"/>
              <a:t>11.08.2020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681A9-9589-4C99-9986-85AE138D44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496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F9381-CE7D-438F-A324-475205903A7F}" type="datetimeFigureOut">
              <a:rPr lang="ru-RU" smtClean="0"/>
              <a:t>11.08.2020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681A9-9589-4C99-9986-85AE138D44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9314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F9381-CE7D-438F-A324-475205903A7F}" type="datetimeFigureOut">
              <a:rPr lang="ru-RU" smtClean="0"/>
              <a:t>11.08.2020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681A9-9589-4C99-9986-85AE138D44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8588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F9381-CE7D-438F-A324-475205903A7F}" type="datetimeFigureOut">
              <a:rPr lang="ru-RU" smtClean="0"/>
              <a:t>11.08.2020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681A9-9589-4C99-9986-85AE138D44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5321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8F9381-CE7D-438F-A324-475205903A7F}" type="datetimeFigureOut">
              <a:rPr lang="ru-RU" smtClean="0"/>
              <a:t>11.08.2020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D681A9-9589-4C99-9986-85AE138D44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730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microsoft.com/office/2007/relationships/hdphoto" Target="../media/hdphoto1.wdp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microsoft.com/office/2007/relationships/hdphoto" Target="../media/hdphoto2.wdp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jp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14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3.png"/><Relationship Id="rId7" Type="http://schemas.openxmlformats.org/officeDocument/2006/relationships/image" Target="../media/image17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microsoft.com/office/2007/relationships/hdphoto" Target="../media/hdphoto3.wdp"/><Relationship Id="rId4" Type="http://schemas.openxmlformats.org/officeDocument/2006/relationships/image" Target="../media/image15.jpeg"/><Relationship Id="rId9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0130" y="-39799"/>
            <a:ext cx="1995357" cy="14965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6567" y="-65513"/>
            <a:ext cx="2127433" cy="885319"/>
          </a:xfrm>
          <a:prstGeom prst="rect">
            <a:avLst/>
          </a:prstGeom>
        </p:spPr>
      </p:pic>
      <p:sp>
        <p:nvSpPr>
          <p:cNvPr id="11" name="Заголовок 2"/>
          <p:cNvSpPr txBox="1">
            <a:spLocks/>
          </p:cNvSpPr>
          <p:nvPr/>
        </p:nvSpPr>
        <p:spPr>
          <a:xfrm>
            <a:off x="168166" y="2963920"/>
            <a:ext cx="8975834" cy="63062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«У войны не женское лицо…»</a:t>
            </a:r>
            <a:endParaRPr lang="ru-RU" sz="3800" b="1" dirty="0">
              <a:solidFill>
                <a:srgbClr val="8D191C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79636" y="2231737"/>
            <a:ext cx="66688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Социально-гуманитарный проект </a:t>
            </a:r>
            <a:endParaRPr lang="ru-RU" sz="2400" b="1" dirty="0">
              <a:solidFill>
                <a:srgbClr val="8D191C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4110" y="3811717"/>
            <a:ext cx="54811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Елабужский муниципальный район</a:t>
            </a:r>
            <a:endParaRPr lang="ru-RU" b="1" dirty="0">
              <a:solidFill>
                <a:srgbClr val="8D191C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7594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0130" y="-39799"/>
            <a:ext cx="1995357" cy="14965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6567" y="-65513"/>
            <a:ext cx="2127433" cy="88531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560785" y="1229521"/>
            <a:ext cx="6668814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80 тысяч советских офицеров были женщины. В целом на фронтах в разные периоды с оружием в руках сражались от </a:t>
            </a:r>
          </a:p>
          <a:p>
            <a:pPr algn="ctr"/>
            <a:r>
              <a:rPr lang="ru-RU" sz="3600" b="1" dirty="0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600</a:t>
            </a:r>
            <a:r>
              <a:rPr lang="ru-RU" sz="2400" b="1" dirty="0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тысяч до </a:t>
            </a:r>
            <a:r>
              <a:rPr lang="ru-RU" sz="3200" b="1" dirty="0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 миллиона </a:t>
            </a:r>
            <a:r>
              <a:rPr lang="ru-RU" sz="2400" b="1" dirty="0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представительниц слабого пола.</a:t>
            </a:r>
            <a:endParaRPr lang="ru-RU" sz="2400" b="1" dirty="0">
              <a:solidFill>
                <a:srgbClr val="8D191C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66191" y="3943040"/>
            <a:ext cx="685800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374</a:t>
            </a:r>
            <a:r>
              <a:rPr lang="ru-RU" sz="2400" b="1" dirty="0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женщины ушло на войну </a:t>
            </a:r>
          </a:p>
          <a:p>
            <a:pPr algn="ctr"/>
            <a:r>
              <a:rPr lang="ru-RU" sz="2400" b="1" dirty="0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из Елабужского района.</a:t>
            </a:r>
          </a:p>
          <a:p>
            <a:pPr algn="ctr"/>
            <a:r>
              <a:rPr lang="ru-RU" sz="3600" b="1" dirty="0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</a:t>
            </a:r>
            <a:r>
              <a:rPr lang="ru-RU" sz="2400" b="1" dirty="0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женщины-ветерана </a:t>
            </a:r>
          </a:p>
          <a:p>
            <a:pPr algn="ctr"/>
            <a:r>
              <a:rPr lang="ru-RU" sz="2400" b="1" dirty="0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Великой Отечественной войны проживает в Елабуге сегодня.</a:t>
            </a:r>
            <a:endParaRPr lang="ru-RU" sz="2400" b="1" dirty="0">
              <a:solidFill>
                <a:srgbClr val="8D191C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2470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294912" y="230494"/>
            <a:ext cx="8584068" cy="642334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r="-85431" b="-16042"/>
            </a:stretch>
          </a:blipFill>
          <a:ln>
            <a:solidFill>
              <a:schemeClr val="bg1"/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23" y="212590"/>
            <a:ext cx="1488166" cy="11161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6544" y="108086"/>
            <a:ext cx="1674496" cy="69683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919597" y="3179870"/>
            <a:ext cx="3227523" cy="17390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000" b="1" i="1" dirty="0" smtClean="0">
                <a:solidFill>
                  <a:srgbClr val="8D191C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   </a:t>
            </a:r>
            <a:r>
              <a:rPr lang="ru-RU" sz="1600" b="1" i="1" dirty="0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«…До сих пор помню тяжесть 40-килограммовых </a:t>
            </a:r>
            <a:r>
              <a:rPr lang="ru-RU" sz="1600" b="1" i="1" dirty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бомб, которые </a:t>
            </a:r>
            <a:r>
              <a:rPr lang="ru-RU" sz="1600" b="1" i="1" dirty="0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мы </a:t>
            </a:r>
            <a:r>
              <a:rPr lang="ru-RU" sz="1600" b="1" i="1" dirty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 подругой подвешивали </a:t>
            </a:r>
            <a:r>
              <a:rPr lang="ru-RU" sz="1600" b="1" i="1" dirty="0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 пикировщикам…» </a:t>
            </a:r>
            <a:endParaRPr lang="ru-RU" sz="1600" b="1" i="1" dirty="0">
              <a:solidFill>
                <a:srgbClr val="8D191C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7120" y="2978331"/>
            <a:ext cx="2522680" cy="3202148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sp>
        <p:nvSpPr>
          <p:cNvPr id="10" name="Прямоугольник 9"/>
          <p:cNvSpPr/>
          <p:nvPr/>
        </p:nvSpPr>
        <p:spPr>
          <a:xfrm>
            <a:off x="307975" y="1672422"/>
            <a:ext cx="84378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i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награждена Орденом Отечественной войны </a:t>
            </a:r>
            <a:r>
              <a:rPr lang="en-US" sz="1200" b="1" i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ru-RU" sz="1200" b="1" i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степени, </a:t>
            </a:r>
            <a:r>
              <a:rPr lang="ru-RU" sz="1200" b="1" i="1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медалями «За </a:t>
            </a:r>
            <a:r>
              <a:rPr lang="ru-RU" sz="1200" b="1" i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победу над Японией</a:t>
            </a:r>
            <a:r>
              <a:rPr lang="ru-RU" sz="1200" b="1" i="1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», «Медаль Жукова», </a:t>
            </a:r>
            <a:r>
              <a:rPr lang="ru-RU" sz="1200" b="1" i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«Ветеран труда</a:t>
            </a:r>
            <a:r>
              <a:rPr lang="ru-RU" sz="1200" b="1" i="1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», юбилейными медалями.</a:t>
            </a:r>
            <a:endParaRPr lang="ru-RU" sz="1200" b="1" i="1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44211" y="270805"/>
            <a:ext cx="4262129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 войны не женское лицо…»</a:t>
            </a:r>
            <a:endParaRPr lang="ru-RU" sz="2400" b="1" i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AutoShape 5" descr="https://img2.freepng.ru/20180328/xzw/kisspng-defender-of-the-fatherland-day-holiday-clip-art-barley-5abb1ee37c11d1.026452481522212579508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00892" y="2296570"/>
            <a:ext cx="7961338" cy="6102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Зимой 1942 года добровольцем ушла на фронт. Из-за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маленького роста ее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призвали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лишь со второго раза. </a:t>
            </a:r>
          </a:p>
        </p:txBody>
      </p:sp>
      <p:sp>
        <p:nvSpPr>
          <p:cNvPr id="6" name="Заголовок 2"/>
          <p:cNvSpPr txBox="1">
            <a:spLocks/>
          </p:cNvSpPr>
          <p:nvPr/>
        </p:nvSpPr>
        <p:spPr>
          <a:xfrm>
            <a:off x="271259" y="1121980"/>
            <a:ext cx="8683625" cy="63612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Горбунова Лидия Ильинична, </a:t>
            </a:r>
            <a:r>
              <a:rPr lang="en-US" sz="2800" b="1" dirty="0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1923 </a:t>
            </a:r>
            <a:r>
              <a:rPr lang="ru-RU" sz="2800" b="1" dirty="0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г.р.</a:t>
            </a:r>
            <a:endParaRPr lang="ru-RU" sz="2800" b="1" dirty="0">
              <a:solidFill>
                <a:srgbClr val="8D191C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1" name="Picture 2" descr="C:\Users\Лиля\Desktop\2328442.pn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59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28" y="2978330"/>
            <a:ext cx="2832151" cy="356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259" y="4950823"/>
            <a:ext cx="8872741" cy="2555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1824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267466" y="227543"/>
            <a:ext cx="8584068" cy="642334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r="-85431" b="-16042"/>
            </a:stretch>
          </a:blipFill>
          <a:ln>
            <a:solidFill>
              <a:schemeClr val="bg1"/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0248" y="169655"/>
            <a:ext cx="1674496" cy="696832"/>
          </a:xfrm>
          <a:prstGeom prst="rect">
            <a:avLst/>
          </a:prstGeom>
        </p:spPr>
      </p:pic>
      <p:sp>
        <p:nvSpPr>
          <p:cNvPr id="6" name="Заголовок 2"/>
          <p:cNvSpPr txBox="1">
            <a:spLocks/>
          </p:cNvSpPr>
          <p:nvPr/>
        </p:nvSpPr>
        <p:spPr>
          <a:xfrm>
            <a:off x="-26126" y="1259018"/>
            <a:ext cx="9205561" cy="58353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err="1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Чувашова</a:t>
            </a:r>
            <a:r>
              <a:rPr lang="ru-RU" sz="2800" b="1" dirty="0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Евдокия Ивановна, 1924 г.р.</a:t>
            </a:r>
            <a:endParaRPr lang="ru-RU" sz="2800" b="1" dirty="0">
              <a:solidFill>
                <a:srgbClr val="8D191C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22840" y="3496586"/>
            <a:ext cx="34031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«…Самое трудное время было в момент поступления новых раненных, когда был большой наплыв, и надо было всем быстро оказать первую помощь и начать лечение…»</a:t>
            </a:r>
            <a:endParaRPr lang="ru-RU" sz="1400" b="1" i="1" dirty="0">
              <a:solidFill>
                <a:srgbClr val="8D191C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66122" y="1770448"/>
            <a:ext cx="83128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i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награждена </a:t>
            </a:r>
            <a:r>
              <a:rPr lang="ru-RU" sz="1200" b="1" i="1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орденом </a:t>
            </a:r>
            <a:r>
              <a:rPr lang="ru-RU" sz="1200" b="1" i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Отечественной войны </a:t>
            </a:r>
            <a:r>
              <a:rPr lang="en-US" sz="1200" b="1" i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ru-RU" sz="1200" b="1" i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1200" b="1" i="1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степени, </a:t>
            </a:r>
          </a:p>
          <a:p>
            <a:pPr algn="ctr"/>
            <a:r>
              <a:rPr lang="ru-RU" sz="1200" b="1" i="1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медалями «За победу над </a:t>
            </a:r>
            <a:r>
              <a:rPr lang="ru-RU" sz="1200" b="1" i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Германией в Великой Отечественной войне 1941—1945 гг., </a:t>
            </a:r>
            <a:endParaRPr lang="ru-RU" sz="1200" b="1" i="1" dirty="0" smtClean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ru-RU" sz="1200" b="1" i="1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«За победу над Японией»</a:t>
            </a:r>
            <a:endParaRPr lang="ru-RU" sz="1200" i="1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24" y="2996180"/>
            <a:ext cx="2321231" cy="3403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8864" y="3070030"/>
            <a:ext cx="2258120" cy="3329875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sp>
        <p:nvSpPr>
          <p:cNvPr id="9" name="TextBox 8"/>
          <p:cNvSpPr txBox="1"/>
          <p:nvPr/>
        </p:nvSpPr>
        <p:spPr>
          <a:xfrm>
            <a:off x="1201949" y="287238"/>
            <a:ext cx="4297395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 войны не женское лицо…»</a:t>
            </a:r>
            <a:endParaRPr lang="ru-RU" sz="2400" b="1" i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03223" y="2375175"/>
            <a:ext cx="8233761" cy="7294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 algn="just"/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едицинская сестра эвакуационных и фронтовых госпиталей с 1942 по 1945 год выхаживала раненых солдат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25" y="261096"/>
            <a:ext cx="1488166" cy="1116124"/>
          </a:xfrm>
          <a:prstGeom prst="rect">
            <a:avLst/>
          </a:prstGeom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39" y="5120639"/>
            <a:ext cx="8911969" cy="2434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542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285350" y="160338"/>
            <a:ext cx="8584068" cy="642334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r="-85431" b="-16042"/>
            </a:stretch>
          </a:blipFill>
          <a:ln>
            <a:solidFill>
              <a:schemeClr val="bg1"/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08" y="78930"/>
            <a:ext cx="1674496" cy="69683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77" y="124124"/>
            <a:ext cx="1488166" cy="1116124"/>
          </a:xfrm>
          <a:prstGeom prst="rect">
            <a:avLst/>
          </a:prstGeom>
        </p:spPr>
      </p:pic>
      <p:sp>
        <p:nvSpPr>
          <p:cNvPr id="6" name="Заголовок 2"/>
          <p:cNvSpPr txBox="1">
            <a:spLocks/>
          </p:cNvSpPr>
          <p:nvPr/>
        </p:nvSpPr>
        <p:spPr>
          <a:xfrm>
            <a:off x="-117565" y="1085626"/>
            <a:ext cx="9411714" cy="58353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Полянская Маргарита Григорьевна, 1924 г.р.</a:t>
            </a:r>
            <a:endParaRPr lang="ru-RU" sz="2400" b="1" dirty="0">
              <a:solidFill>
                <a:srgbClr val="8D191C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92377" y="3010606"/>
            <a:ext cx="3330162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sz="1400" b="1" i="1" dirty="0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«…Порой </a:t>
            </a:r>
            <a:r>
              <a:rPr lang="ru-RU" sz="1400" b="1" i="1" dirty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нам приходилось спать на нарах с соломой, умываться водой из воронки, вместо чулок носить солдатские обмотки. Бывало, не только помыться, попить вволю воды </a:t>
            </a:r>
            <a:r>
              <a:rPr lang="ru-RU" sz="1400" b="1" i="1" dirty="0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не было…»</a:t>
            </a:r>
          </a:p>
          <a:p>
            <a:pPr algn="ctr">
              <a:spcBef>
                <a:spcPts val="600"/>
              </a:spcBef>
            </a:pPr>
            <a:endParaRPr lang="ru-RU" sz="800" b="1" i="1" dirty="0" smtClean="0">
              <a:solidFill>
                <a:srgbClr val="8D191C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>
              <a:spcBef>
                <a:spcPts val="600"/>
              </a:spcBef>
            </a:pP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1400" b="1" i="1" dirty="0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«…На фронте </a:t>
            </a:r>
            <a:r>
              <a:rPr lang="ru-RU" sz="1400" b="1" i="1" dirty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приходилось носить сапоги 40-го размера на </a:t>
            </a:r>
            <a:r>
              <a:rPr lang="ru-RU" sz="1400" b="1" i="1" dirty="0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мою </a:t>
            </a:r>
            <a:r>
              <a:rPr lang="ru-RU" sz="1400" b="1" i="1" dirty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ногу  35-го</a:t>
            </a:r>
            <a:r>
              <a:rPr lang="ru-RU" sz="1400" b="1" i="1" dirty="0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…»</a:t>
            </a:r>
          </a:p>
          <a:p>
            <a:pPr algn="ctr"/>
            <a:endParaRPr lang="ru-RU" sz="1400" b="1" i="1" dirty="0">
              <a:solidFill>
                <a:srgbClr val="8D191C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5017" y="1601421"/>
            <a:ext cx="84791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i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награждена </a:t>
            </a:r>
            <a:r>
              <a:rPr lang="ru-RU" sz="1200" b="1" i="1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орденом </a:t>
            </a:r>
            <a:r>
              <a:rPr lang="ru-RU" sz="1200" b="1" i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Отечественной войны </a:t>
            </a:r>
            <a:r>
              <a:rPr lang="en-US" sz="1200" b="1" i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ru-RU" sz="1200" b="1" i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1200" b="1" i="1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степени; </a:t>
            </a:r>
            <a:endParaRPr lang="ru-RU" sz="1200" b="1" i="1" dirty="0" smtClean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ru-RU" sz="1200" b="1" i="1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медалью </a:t>
            </a:r>
            <a:r>
              <a:rPr lang="ru-RU" sz="1200" b="1" i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«За Победу над Германией в Великой Отечественной войне 1941—1945 гг.»</a:t>
            </a:r>
            <a:endParaRPr lang="ru-RU" sz="1200" i="1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088"/>
          <a:stretch/>
        </p:blipFill>
        <p:spPr>
          <a:xfrm>
            <a:off x="413038" y="2916854"/>
            <a:ext cx="2384283" cy="3146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8487"/>
          <a:stretch/>
        </p:blipFill>
        <p:spPr>
          <a:xfrm>
            <a:off x="6165668" y="2939446"/>
            <a:ext cx="2507043" cy="3282829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sp>
        <p:nvSpPr>
          <p:cNvPr id="2" name="Прямоугольник 1"/>
          <p:cNvSpPr/>
          <p:nvPr/>
        </p:nvSpPr>
        <p:spPr>
          <a:xfrm>
            <a:off x="280864" y="2120021"/>
            <a:ext cx="8503349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Рядовой 5-го отдельного женского батальона воздушного наблюдения, оповещения и 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связи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мужественно обеспечивала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бесперебойную связь на фронте.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201949" y="244549"/>
            <a:ext cx="4297395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 войны не женское лицо…»</a:t>
            </a:r>
            <a:endParaRPr lang="ru-RU" sz="2400" b="1" i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4854321"/>
            <a:ext cx="9138574" cy="2652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222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178871" y="184728"/>
            <a:ext cx="8584068" cy="642334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r="-85431" b="-16042"/>
            </a:stretch>
          </a:blipFill>
          <a:ln>
            <a:solidFill>
              <a:schemeClr val="bg1"/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8196" y="189854"/>
            <a:ext cx="1674496" cy="69683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8" y="184728"/>
            <a:ext cx="1488166" cy="111612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053749" y="3274890"/>
            <a:ext cx="308068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«…Когда я сообщила маме, что ухожу на фронт, она упала в обморок, но это меня не остановило…»</a:t>
            </a:r>
          </a:p>
          <a:p>
            <a:pPr algn="ctr"/>
            <a:endParaRPr lang="ru-RU" sz="1400" b="1" i="1" dirty="0" smtClean="0">
              <a:solidFill>
                <a:srgbClr val="8D191C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ru-RU" sz="1400" b="1" i="1" dirty="0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«…За годы службы я научилась различать </a:t>
            </a:r>
            <a:r>
              <a:rPr lang="ru-RU" sz="1400" b="1" i="1" dirty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вражеские </a:t>
            </a:r>
            <a:r>
              <a:rPr lang="ru-RU" sz="1400" b="1" i="1" dirty="0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самолеты по </a:t>
            </a:r>
            <a:r>
              <a:rPr lang="ru-RU" sz="1400" b="1" i="1" dirty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характерному шуму </a:t>
            </a:r>
            <a:r>
              <a:rPr lang="ru-RU" sz="1400" b="1" i="1" dirty="0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мотора…»</a:t>
            </a:r>
            <a:endParaRPr lang="ru-RU" sz="1400" b="1" i="1" dirty="0">
              <a:solidFill>
                <a:srgbClr val="8D191C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Заголовок 2"/>
          <p:cNvSpPr txBox="1">
            <a:spLocks/>
          </p:cNvSpPr>
          <p:nvPr/>
        </p:nvSpPr>
        <p:spPr>
          <a:xfrm>
            <a:off x="178871" y="1234402"/>
            <a:ext cx="8814579" cy="58353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600" b="1" dirty="0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Кузнецова Мария Михайловна, 1924 г.р.</a:t>
            </a:r>
            <a:endParaRPr lang="ru-RU" sz="2600" b="1" dirty="0">
              <a:solidFill>
                <a:srgbClr val="8D191C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15699" y="1730811"/>
            <a:ext cx="83128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i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награждена </a:t>
            </a:r>
            <a:r>
              <a:rPr lang="ru-RU" sz="1200" b="1" i="1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орденом </a:t>
            </a:r>
            <a:r>
              <a:rPr lang="ru-RU" sz="1200" b="1" i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Отечественной войны </a:t>
            </a:r>
            <a:r>
              <a:rPr lang="en-US" sz="1200" b="1" i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ru-RU" sz="1200" b="1" i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степени, медалью Жукова</a:t>
            </a:r>
            <a:endParaRPr lang="ru-RU" sz="1200" i="1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73" y="3030585"/>
            <a:ext cx="2206361" cy="32240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5"/>
          <a:stretch/>
        </p:blipFill>
        <p:spPr>
          <a:xfrm>
            <a:off x="6387737" y="3108676"/>
            <a:ext cx="2129462" cy="298744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sp>
        <p:nvSpPr>
          <p:cNvPr id="2" name="Прямоугольник 1"/>
          <p:cNvSpPr/>
          <p:nvPr/>
        </p:nvSpPr>
        <p:spPr>
          <a:xfrm>
            <a:off x="293162" y="2153698"/>
            <a:ext cx="8389757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b="1" spc="-12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Ефрейтор отдельного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101-го женского батальона воздушного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наблюдения, оповещения и связи 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три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долгих года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войны на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наблюдательных вышках мужественно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охраняла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воздушное пространство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Родины.</a:t>
            </a:r>
            <a:endParaRPr lang="ru-RU" sz="1400" b="1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050" name="Picture 2" descr="C:\Users\Лиля\Desktop\310-3105479_western-frame-png-clipart-freeuse-library-украинская-рамка-для-презентаций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25395" y="3458615"/>
            <a:ext cx="3224038" cy="2367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4854321"/>
            <a:ext cx="9138574" cy="2652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116889" y="250956"/>
            <a:ext cx="4297395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 войны не женское лицо…»</a:t>
            </a:r>
            <a:endParaRPr lang="ru-RU" sz="2400" b="1" i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608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279484" y="225653"/>
            <a:ext cx="8584068" cy="642334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r="-85431" b="-16042"/>
            </a:stretch>
          </a:blipFill>
          <a:ln>
            <a:solidFill>
              <a:schemeClr val="bg1"/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5993" y="136378"/>
            <a:ext cx="1674496" cy="69683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059837" y="3238867"/>
            <a:ext cx="30806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«…При первом же залпе тяжелой гаубицы у меня лопнули барабанные перепонки: в суете никто из боевых товарищей не успел предупредить меня, чтобы зажала ладонями уши…»</a:t>
            </a:r>
          </a:p>
          <a:p>
            <a:pPr algn="ctr"/>
            <a:endParaRPr lang="ru-RU" sz="1600" b="1" i="1" dirty="0" smtClean="0">
              <a:solidFill>
                <a:srgbClr val="8D191C"/>
              </a:solidFill>
              <a:latin typeface="Cambria" panose="02040503050406030204" pitchFamily="18" charset="0"/>
              <a:ea typeface="Verdana" panose="020B0604030504040204" pitchFamily="34" charset="0"/>
            </a:endParaRPr>
          </a:p>
          <a:p>
            <a:pPr algn="ctr"/>
            <a:endParaRPr lang="ru-RU" sz="1600" b="1" i="1" dirty="0">
              <a:solidFill>
                <a:srgbClr val="8D191C"/>
              </a:solidFill>
              <a:latin typeface="Cambria" panose="02040503050406030204" pitchFamily="18" charset="0"/>
              <a:ea typeface="Verdana" panose="020B0604030504040204" pitchFamily="34" charset="0"/>
            </a:endParaRPr>
          </a:p>
        </p:txBody>
      </p:sp>
      <p:sp>
        <p:nvSpPr>
          <p:cNvPr id="6" name="Заголовок 2"/>
          <p:cNvSpPr txBox="1">
            <a:spLocks/>
          </p:cNvSpPr>
          <p:nvPr/>
        </p:nvSpPr>
        <p:spPr>
          <a:xfrm>
            <a:off x="201106" y="1259280"/>
            <a:ext cx="8798142" cy="58353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500" b="1" dirty="0" err="1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Сабитова</a:t>
            </a:r>
            <a:r>
              <a:rPr lang="ru-RU" sz="2500" b="1" dirty="0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500" b="1" dirty="0" err="1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Вазиха</a:t>
            </a:r>
            <a:r>
              <a:rPr lang="ru-RU" sz="2500" b="1" dirty="0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500" b="1" dirty="0" err="1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Муллахметовна</a:t>
            </a:r>
            <a:r>
              <a:rPr lang="ru-RU" sz="2500" b="1" dirty="0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1923 г.р.</a:t>
            </a:r>
            <a:endParaRPr lang="ru-RU" sz="2500" b="1" dirty="0">
              <a:solidFill>
                <a:srgbClr val="8D191C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48420" y="1782689"/>
            <a:ext cx="830458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i="1" kern="900" spc="-9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</a:t>
            </a:r>
            <a:r>
              <a:rPr lang="ru-RU" sz="1200" b="1" i="1" kern="900" spc="-9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аграждена </a:t>
            </a:r>
            <a:r>
              <a:rPr lang="ru-RU" sz="1200" b="1" i="1" kern="900" spc="-9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</a:t>
            </a:r>
            <a:r>
              <a:rPr lang="ru-RU" sz="1200" b="1" i="1" kern="900" spc="-9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рденом </a:t>
            </a:r>
            <a:r>
              <a:rPr lang="ru-RU" sz="1200" b="1" i="1" kern="900" spc="-9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Отечественной войны </a:t>
            </a:r>
            <a:r>
              <a:rPr lang="en-US" sz="1200" b="1" i="1" kern="900" spc="-9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ru-RU" sz="1200" b="1" i="1" kern="900" spc="-9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1200" b="1" i="1" kern="900" spc="-9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степени, медалью «За боевые заслуги»</a:t>
            </a:r>
          </a:p>
        </p:txBody>
      </p:sp>
      <p:pic>
        <p:nvPicPr>
          <p:cNvPr id="1026" name="Picture 2" descr="C:\Users\Лиля\Desktop\Attachments_valentina.muxsinova.60@mail.ru_2020-07-20_16-53-09\00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78" t="3215"/>
          <a:stretch/>
        </p:blipFill>
        <p:spPr bwMode="auto">
          <a:xfrm>
            <a:off x="6377690" y="3078707"/>
            <a:ext cx="2327800" cy="312108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52400" h="50800" prst="softRound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Лиля\Desktop\Attachments_valentina.muxsinova.60@mail.ru_2020-07-20_16-53-09\00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858" y="3095126"/>
            <a:ext cx="2612676" cy="33752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Лиля\Desktop\pngtree-vintage-old-time-photo-frame-vintage-paper-old-yellow-vintage-background-png-image_468641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6199" y="3078707"/>
            <a:ext cx="3371152" cy="3371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1" descr="C:\Users\Лиля\Desktop\lenta111.pn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253357" y="4764283"/>
            <a:ext cx="8969673" cy="2960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9452" y="2202929"/>
            <a:ext cx="8389757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Телефонист  263-го гаубичного полка  218-й артиллеристской бригады во время 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боя,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под обстрелом врага соединила поврежденные взрывом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провода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 обеспечила связь  с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передовой.</a:t>
            </a:r>
            <a:endParaRPr lang="ru-RU" sz="1400" b="1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06256" y="282855"/>
            <a:ext cx="4297395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 войны не женское лицо…»</a:t>
            </a:r>
            <a:endParaRPr lang="ru-RU" sz="2400" b="1" i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85" y="209896"/>
            <a:ext cx="1488166" cy="1116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217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0130" y="-39799"/>
            <a:ext cx="1995357" cy="14965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6567" y="-65513"/>
            <a:ext cx="2127433" cy="88531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46538" y="1933713"/>
            <a:ext cx="859746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Я столько раз видала рукопашный,</a:t>
            </a:r>
            <a:br>
              <a:rPr lang="ru-RU" sz="2800" b="1" dirty="0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ru-RU" sz="2800" b="1" dirty="0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Раз наяву. И тысячу – во сне.</a:t>
            </a:r>
            <a:br>
              <a:rPr lang="ru-RU" sz="2800" b="1" dirty="0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ru-RU" sz="2800" b="1" dirty="0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Кто говорит, что на войне не страшно,</a:t>
            </a:r>
            <a:br>
              <a:rPr lang="ru-RU" sz="2800" b="1" dirty="0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ru-RU" sz="2800" b="1" dirty="0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Тот ничего не знает о войне…</a:t>
            </a:r>
            <a:r>
              <a:rPr lang="ru-RU" sz="2000" b="1" dirty="0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/>
            </a:r>
            <a:br>
              <a:rPr lang="ru-RU" sz="2000" b="1" dirty="0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ru-RU" sz="2000" b="1" dirty="0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/>
            </a:r>
            <a:br>
              <a:rPr lang="ru-RU" sz="2000" b="1" dirty="0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ru-RU" sz="2400" b="1" dirty="0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				                  </a:t>
            </a:r>
            <a:r>
              <a:rPr lang="ru-RU" sz="2400" dirty="0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Юлия Друнина</a:t>
            </a:r>
            <a:br>
              <a:rPr lang="ru-RU" sz="2400" dirty="0" smtClean="0">
                <a:solidFill>
                  <a:srgbClr val="8D191C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ru-RU" sz="2000" b="1" dirty="0">
              <a:solidFill>
                <a:srgbClr val="8D191C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8933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6030</TotalTime>
  <Words>490</Words>
  <Application>Microsoft Office PowerPoint</Application>
  <PresentationFormat>Экран (4:3)</PresentationFormat>
  <Paragraphs>42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AnnA</dc:creator>
  <cp:lastModifiedBy>Валентина</cp:lastModifiedBy>
  <cp:revision>45</cp:revision>
  <cp:lastPrinted>2020-07-21T07:22:33Z</cp:lastPrinted>
  <dcterms:created xsi:type="dcterms:W3CDTF">2020-05-08T12:36:14Z</dcterms:created>
  <dcterms:modified xsi:type="dcterms:W3CDTF">2020-08-11T08:18:55Z</dcterms:modified>
</cp:coreProperties>
</file>