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68" r:id="rId9"/>
    <p:sldId id="269" r:id="rId10"/>
    <p:sldId id="270" r:id="rId11"/>
    <p:sldId id="265" r:id="rId12"/>
    <p:sldId id="267" r:id="rId13"/>
    <p:sldId id="266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25CE61-8C92-4953-86ED-F76373DFD674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9CF86A-B25D-42CA-882A-9CE51C993B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3idei.ru/professionalnye-prazdniki/16-pozdravlenij-v-stixax-ko-dnyu-pozhilogo-chelovek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kompas.blogspot.com/2013/10/blog-post_2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224511/den-pojilogo-cheloveka-istoriya-prazdnika-traditsii-pozdravleni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ed-kopilka.ru/blogs/rima-ahatovna-afanaseva/den-pozhilogo-cheloveka-istorija-prazdnika-tradici-pozdravleni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ssna.blogspot.com/2017/0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ovichokprosto-biblioblog.blogspot.com/2014/10/blog-post.html#more" TargetMode="External"/><Relationship Id="rId4" Type="http://schemas.openxmlformats.org/officeDocument/2006/relationships/hyperlink" Target="https://jenskiymir.com/prazdniki/vse-prazdniki/3383-1-oktyabrya-mezhdunarodnyy-den-pozhilyh-lyude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умия\Desktop\пожтл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188"/>
            <a:ext cx="9126296" cy="45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02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" y="0"/>
            <a:ext cx="9099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7162"/>
            <a:ext cx="7128792" cy="3758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2348880"/>
            <a:ext cx="8458200" cy="3600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4. </a:t>
            </a:r>
            <a:r>
              <a:rPr lang="en-US" sz="2000" b="1" dirty="0">
                <a:hlinkClick r:id="rId3"/>
              </a:rPr>
              <a:t>http://www.13idei.ru/professionalnye-prazdniki/16-pozdravlenij-v-stixax-ko-dnyu-pozhilogo-cheloveka</a:t>
            </a:r>
            <a:r>
              <a:rPr lang="en-US" sz="2000" b="1" dirty="0" smtClean="0">
                <a:hlinkClick r:id="rId3"/>
              </a:rPr>
              <a:t>/</a:t>
            </a:r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Поздравления </a:t>
            </a:r>
            <a:r>
              <a:rPr lang="ru-RU" sz="2000" b="1" dirty="0">
                <a:solidFill>
                  <a:srgbClr val="002060"/>
                </a:solidFill>
              </a:rPr>
              <a:t>в стихах ко Дню пожилого </a:t>
            </a:r>
            <a:r>
              <a:rPr lang="ru-RU" sz="2000" b="1" dirty="0" smtClean="0">
                <a:solidFill>
                  <a:srgbClr val="002060"/>
                </a:solidFill>
              </a:rPr>
              <a:t>человека</a:t>
            </a:r>
          </a:p>
          <a:p>
            <a:r>
              <a:rPr lang="ru-RU" sz="2000" b="1" dirty="0" smtClean="0"/>
              <a:t>5. </a:t>
            </a:r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bibliokompas.blogspot.com/2013/10/blog-post_22.html</a:t>
            </a:r>
            <a:r>
              <a:rPr lang="ru-RU" sz="2000" b="1" dirty="0"/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Опыт </a:t>
            </a:r>
            <a:r>
              <a:rPr lang="ru-RU" sz="2000" b="1" dirty="0">
                <a:solidFill>
                  <a:srgbClr val="002060"/>
                </a:solidFill>
              </a:rPr>
              <a:t>проведения  мероприятий к декаде пожилых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19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5" y="2204864"/>
            <a:ext cx="7062517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0"/>
            <a:ext cx="9201306" cy="685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5" y="2060848"/>
            <a:ext cx="7282717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4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мия\Desktop\ttttttttty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мия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22408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1"/>
            <a:ext cx="8686800" cy="1008111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                  МБУК «Лаишевская ЦБС»</a:t>
            </a:r>
            <a:br>
              <a:rPr lang="ru-RU" sz="1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Лаишевская центральная библиотека</a:t>
            </a: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sellarist" panose="02000500000000020004" pitchFamily="2" charset="0"/>
              </a:rPr>
              <a:t>  </a:t>
            </a:r>
          </a:p>
          <a:p>
            <a:pPr marL="0" indent="0">
              <a:buNone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sellarist" panose="02000500000000020004" pitchFamily="2" charset="0"/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sellarist" panose="02000500000000020004" pitchFamily="2" charset="0"/>
              </a:rPr>
              <a:t>   </a:t>
            </a: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«</a:t>
            </a: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Неугасим огонь души…» </a:t>
            </a:r>
            <a:endParaRPr lang="ru-RU" sz="6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                            (ко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Дню пожилого человека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)</a:t>
            </a:r>
          </a:p>
          <a:p>
            <a:pPr marL="0" indent="0">
              <a:buNone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                                               Веблиографический список в помощь библиотекарю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anose="04040605051002020D02" pitchFamily="82" charset="0"/>
              </a:rPr>
              <a:t>                                               Лаишево 2018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9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5556" y="2332037"/>
            <a:ext cx="8686800" cy="39052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Содержание:</a:t>
            </a: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 Введение</a:t>
            </a: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Полезные интернет-ссылки:</a:t>
            </a: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2.1 История праздника   </a:t>
            </a: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2.2 Сценарии массовых мероприятий     </a:t>
            </a:r>
          </a:p>
          <a:p>
            <a:pPr marL="0" indent="0"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к Декаде пожилых людей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4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00" dirty="0">
                <a:cs typeface="Aharoni" panose="02010803020104030203" pitchFamily="2" charset="-79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- особенный для нас день. В этот день в череде повседневных забот надо найти возможность сказать слова благодарности представителям старшего поколения. Именно они подарили нам жизнь, научили работать и ценить честно заработанный рубль, уважать чужое мнение и смело отстаивать собственное. Они трудились всю свою жизнь и по сей день являются "вечными двигателями" внутри каждой семьи. Жизненный опыт, которым эти люди делятся со своими детьми и внуками, бесценен для молодежи, познающей жизнь. Мы должны беречь и уважать наших стариков.</a:t>
            </a:r>
          </a:p>
        </p:txBody>
      </p:sp>
    </p:spTree>
    <p:extLst>
      <p:ext uri="{BB962C8B-B14F-4D97-AF65-F5344CB8AC3E}">
        <p14:creationId xmlns:p14="http://schemas.microsoft.com/office/powerpoint/2010/main" val="7599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6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Дня пожилых людей - привлечение внимания общественности к проблемам людей пожилого возраста, к проблеме демографического старения общества в целом, а также к возможности улучшения качества жизни людей преклонного возраста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Оптимизм - вот источник стимуляции организма, хорошее состояние которого объясняет душевное спокойствие, благожелательность человека.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общества сделать все возможное, чтобы продлить жизнь пожилых людей, окружить их вниманием и заботой и главное в этом не только лекарства, медицинская помощь, но и доброе, чуткое отношение к нашему старшему поколению. Отношение к пожилым людям, заинтересованность в их судьбах, общественная, государственная забота о них служит критерием оценки нравственности и зрелости любой страны. Отношение общества к пожилым людям - показатель его цивилизованности.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Румия\Desktop\рис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06"/>
            <a:ext cx="2771800" cy="20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8" y="0"/>
            <a:ext cx="90979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8064896" cy="33843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      </a:t>
            </a:r>
            <a:r>
              <a:rPr lang="ru-RU" b="1" cap="none" dirty="0" smtClean="0">
                <a:ln w="50800"/>
                <a:solidFill>
                  <a:srgbClr val="002060"/>
                </a:solidFill>
                <a:effectLst/>
              </a:rPr>
              <a:t>Полезные ссылки:</a:t>
            </a:r>
            <a:br>
              <a:rPr lang="ru-RU" b="1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b="1" cap="none" dirty="0">
                <a:ln w="50800"/>
                <a:solidFill>
                  <a:srgbClr val="002060"/>
                </a:solidFill>
                <a:effectLst/>
              </a:rPr>
              <a:t> </a:t>
            </a:r>
            <a:r>
              <a:rPr lang="ru-RU" b="1" cap="none" dirty="0" smtClean="0">
                <a:ln w="50800"/>
                <a:solidFill>
                  <a:srgbClr val="002060"/>
                </a:solidFill>
                <a:effectLst/>
              </a:rPr>
              <a:t>           История праздника</a:t>
            </a:r>
            <a:br>
              <a:rPr lang="ru-RU" b="1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b="1" cap="none" dirty="0" smtClean="0">
                <a:ln w="50800"/>
                <a:solidFill>
                  <a:srgbClr val="002060"/>
                </a:solidFill>
                <a:effectLst/>
              </a:rPr>
              <a:t>1.</a:t>
            </a:r>
            <a:r>
              <a:rPr lang="en-US" sz="2000" b="1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2000" b="1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  <a:hlinkClick r:id="rId3"/>
              </a:rPr>
              <a:t>http://</a:t>
            </a:r>
            <a:r>
              <a:rPr lang="en-US" sz="2000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hlinkClick r:id="rId3"/>
              </a:rPr>
              <a:t>fb.ru/article/224511/den-pojilogo-cheloveka-istoriya-prazdnika-traditsii-pozdravlenie</a:t>
            </a:r>
            <a:r>
              <a:rPr lang="ru-RU" sz="2000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dirty="0" smtClean="0">
                <a:ln w="50800"/>
                <a:solidFill>
                  <a:srgbClr val="002060"/>
                </a:solidFill>
                <a:effectLst/>
              </a:rPr>
              <a:t>История </a:t>
            </a:r>
            <a:r>
              <a:rPr lang="ru-RU" sz="2000" b="1" cap="none" dirty="0">
                <a:ln w="50800"/>
                <a:solidFill>
                  <a:srgbClr val="002060"/>
                </a:solidFill>
                <a:effectLst/>
              </a:rPr>
              <a:t>праздника, информация о символах </a:t>
            </a:r>
            <a:r>
              <a:rPr lang="ru-RU" sz="2000" b="1" cap="none" dirty="0" smtClean="0">
                <a:ln w="50800"/>
                <a:solidFill>
                  <a:srgbClr val="002060"/>
                </a:solidFill>
                <a:effectLst/>
              </a:rPr>
              <a:t>праздника</a:t>
            </a:r>
            <a:br>
              <a:rPr lang="ru-RU" sz="2000" b="1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b="1" cap="none" dirty="0" smtClean="0">
                <a:ln w="50800"/>
                <a:solidFill>
                  <a:srgbClr val="002060"/>
                </a:solidFill>
                <a:effectLst/>
              </a:rPr>
              <a:t>2. </a:t>
            </a:r>
            <a:r>
              <a:rPr lang="en-US" sz="2000" b="1" cap="none" dirty="0">
                <a:ln w="50800"/>
                <a:solidFill>
                  <a:srgbClr val="002060"/>
                </a:solidFill>
                <a:effectLst/>
                <a:hlinkClick r:id="rId4"/>
              </a:rPr>
              <a:t>http://</a:t>
            </a:r>
            <a:r>
              <a:rPr lang="en-US" sz="2000" b="1" cap="none" dirty="0" smtClean="0">
                <a:ln w="50800"/>
                <a:solidFill>
                  <a:srgbClr val="002060"/>
                </a:solidFill>
                <a:effectLst/>
                <a:hlinkClick r:id="rId4"/>
              </a:rPr>
              <a:t>ped-kopilka.ru/blogs/rima-ahatovna-afanaseva/den-pozhilogo-cheloveka-istorija-prazdnika-tradici-pozdravlenie.html</a:t>
            </a:r>
            <a:r>
              <a:rPr lang="ru-RU" sz="2000" b="1" cap="none" dirty="0" smtClean="0">
                <a:ln w="50800"/>
                <a:solidFill>
                  <a:srgbClr val="002060"/>
                </a:solidFill>
                <a:effectLst/>
              </a:rPr>
              <a:t> </a:t>
            </a:r>
            <a:r>
              <a:rPr lang="en-US" sz="2000" b="1" cap="none" dirty="0" smtClean="0">
                <a:ln w="50800"/>
                <a:solidFill>
                  <a:srgbClr val="002060"/>
                </a:solidFill>
                <a:effectLst/>
              </a:rPr>
              <a:t> </a:t>
            </a:r>
            <a:r>
              <a:rPr lang="ru-RU" sz="2000" b="1" cap="none" dirty="0" smtClean="0">
                <a:ln w="50800"/>
                <a:solidFill>
                  <a:srgbClr val="002060"/>
                </a:solidFill>
                <a:effectLst/>
              </a:rPr>
              <a:t> Очень много интересных фактов о празднике   </a:t>
            </a:r>
            <a:endParaRPr lang="ru-RU" sz="2000" b="1" cap="none" dirty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91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74163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1000" y="2204864"/>
            <a:ext cx="8458200" cy="41044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Сценарии </a:t>
            </a:r>
            <a:r>
              <a:rPr lang="ru-RU" sz="2800" b="1" dirty="0">
                <a:solidFill>
                  <a:srgbClr val="002060"/>
                </a:solidFill>
              </a:rPr>
              <a:t>массовых мероприятий    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                        к Декаде пожилых людей 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1.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  <a:hlinkClick r:id="rId3"/>
              </a:rPr>
              <a:t>http://passna.blogspot.com/2017/09</a:t>
            </a:r>
            <a:r>
              <a:rPr lang="en-US" sz="2000" b="1" dirty="0" smtClean="0">
                <a:solidFill>
                  <a:srgbClr val="002060"/>
                </a:solidFill>
                <a:hlinkClick r:id="rId3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  Сценарии мероприятий для пожилых людей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b="1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hlinkClick r:id="rId4"/>
              </a:rPr>
              <a:t>jenskiymir.com/prazdniki/vse-prazdniki/3383-1-oktyabrya-mezhdunarodnyy-den-pozhilyh-lyudey.html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Подборка удивительных стихов </a:t>
            </a:r>
            <a:r>
              <a:rPr lang="ru-RU" sz="2000" b="1" dirty="0">
                <a:solidFill>
                  <a:srgbClr val="002060"/>
                </a:solidFill>
              </a:rPr>
              <a:t>про </a:t>
            </a:r>
            <a:r>
              <a:rPr lang="ru-RU" sz="2000" b="1" dirty="0" smtClean="0">
                <a:solidFill>
                  <a:srgbClr val="002060"/>
                </a:solidFill>
              </a:rPr>
              <a:t>стариков, высказывания мудрецов о старости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b="1" dirty="0">
                <a:solidFill>
                  <a:srgbClr val="002060"/>
                </a:solidFill>
                <a:hlinkClick r:id="rId5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hlinkClick r:id="rId5"/>
              </a:rPr>
              <a:t>novichokprosto-biblioblog.blogspot.com/2014/10/blog-post.html#more</a:t>
            </a:r>
            <a:r>
              <a:rPr lang="ru-RU" sz="2000" b="1" dirty="0">
                <a:solidFill>
                  <a:srgbClr val="002060"/>
                </a:solidFill>
              </a:rPr>
              <a:t>  Много стихов, песен-переделок, афоризмов, конкурсов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5" y="2028022"/>
            <a:ext cx="807425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2" y="0"/>
            <a:ext cx="9099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3" y="2223346"/>
            <a:ext cx="7495781" cy="3797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0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816</TotalTime>
  <Words>354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                                                                          МБУК «Лаишевская ЦБС»                                                  Лаишевская центральная библиотека</vt:lpstr>
      <vt:lpstr>Презентация PowerPoint</vt:lpstr>
      <vt:lpstr>             </vt:lpstr>
      <vt:lpstr>Презентация PowerPoint</vt:lpstr>
      <vt:lpstr>             Полезные ссылки:             История праздника 1. http://fb.ru/article/224511/den-pojilogo-cheloveka-istoriya-prazdnika-traditsii-pozdravlenie История праздника, информация о символах праздника 2. http://ped-kopilka.ru/blogs/rima-ahatovna-afanaseva/den-pozhilogo-cheloveka-istorija-prazdnika-tradici-pozdravlenie.html   Очень много интересных фактов о празднике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Румия</dc:creator>
  <cp:lastModifiedBy>Румия</cp:lastModifiedBy>
  <cp:revision>35</cp:revision>
  <dcterms:created xsi:type="dcterms:W3CDTF">2018-09-13T07:03:48Z</dcterms:created>
  <dcterms:modified xsi:type="dcterms:W3CDTF">2018-09-25T10:44:23Z</dcterms:modified>
</cp:coreProperties>
</file>