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57" r:id="rId10"/>
    <p:sldId id="258" r:id="rId11"/>
    <p:sldId id="259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4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0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0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3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8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9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0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8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3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E6D8-3C4A-432C-B01D-3098C5459B8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9FFF-D9EF-4429-B3F8-E1FCA7BCD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9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su/TDXA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5202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3500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3500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и наставника: новые и интересные мероприятия в библиотеках</a:t>
            </a:r>
            <a:endParaRPr lang="ru-RU" sz="3500" b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Румия\Desktop\презентация 2023\II7S14fG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64623"/>
            <a:ext cx="5753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Деловая-игра «Формула успеха»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3843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учащимися 9-11 классов с целью создать условия для формирования позитивной установки на будущее, активной жизненной позиции и развития стремления к достижению успеха.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Деловая-игра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развить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 обще-интеллектуальные умения: сравнивать, сопоставлять, находить аналогии, аргументировать свой ответ и вести диалог.</a:t>
            </a:r>
            <a:endParaRPr lang="ru-RU" sz="20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0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805" y="715943"/>
            <a:ext cx="7772400" cy="1470025"/>
          </a:xfrm>
        </p:spPr>
        <p:txBody>
          <a:bodyPr>
            <a:normAutofit/>
          </a:bodyPr>
          <a:lstStyle/>
          <a:p>
            <a:r>
              <a:rPr lang="ru-RU" sz="3500" b="1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Дебаты «Современный учитель: профессия или призвание?»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560840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ребят 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школьного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(9-11 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классы). В ходе игры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познакомятся с особенностями профессии «педагог», игра проводится в виде дискуссий.</a:t>
            </a:r>
          </a:p>
          <a:p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учителям;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престиж профессии учителя;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дружбы и толерантности у учащихся;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умения проведения дискуссии – дебаты;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устную речь, умение приводить аргументы и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научить пользоваться речевыми клише;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нормы вежливого общения, уважения чужого мнения, культуры поведения.</a:t>
            </a:r>
          </a:p>
          <a:p>
            <a:endParaRPr lang="ru-RU" sz="20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 – тематический </a:t>
            </a: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 «Интересно учить, интересно учиться!» 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ru-RU" sz="20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умия\Desktop\презентация 2023\2023-01-25_09-02-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5116"/>
            <a:ext cx="73448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4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Сценарные </a:t>
            </a:r>
            <a:r>
              <a:rPr lang="ru-RU" sz="1400" b="1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вспомогательные материалы:  </a:t>
            </a:r>
            <a:endParaRPr lang="ru-RU" sz="1400" b="1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умов: сценарий интеллектуальной игры ко Дню Учителя [Электронный ресурс]. – Режим доступа: https://goo.su/jsIFn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ко Дню учителя (с ответами) [Электронный ресурс]. – Режим доступа: https://goo.su/MQJ9cK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лучших: 5 отечественных педагогов, изменивших мир: статья [Электронный ресурс]. – Режим доступа: https://goo.su/qQNf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– праздник мудрости, знаний, труда!: сценарий праздничных мероприятий на день учителя [Электронный ресурс]. – Режим доступа: https://goo.su/BXi0dAq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учителя. Урок об учителях: урок-конспект [Электронный ресурс]. – Режим доступа: https://clck.ru/32YUn2 </a:t>
            </a: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библиотечный час [Электронный ресурс]. – Режим доступа: https://</a:t>
            </a: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goo.su/mwZnEif</a:t>
            </a: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методические материалы (сценарии, видеоролики, презентации и др.) внеурочных занятий для обучающихся 1-11 </a:t>
            </a:r>
            <a:r>
              <a:rPr lang="ru-RU" sz="1400" i="1" dirty="0" err="1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СПО [Электронный ресурс]. – Режим доступа: https://razgovor.edsoo.ru/topic/8/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етям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профессии учитель: беседа [Электронный ресурс]. – Режим доступа: https://goo.su/6U59aAD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ко Дню учителя: сценарии, концертные программы, презентации, игры и викторины, торжественные линейки, видеоролики, шутки, </a:t>
            </a:r>
            <a:r>
              <a:rPr lang="ru-RU" sz="1400" i="1" dirty="0" err="1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слайдшоу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т.п. [Электронный ресурс]. – Режим доступа: https://</a:t>
            </a: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easyen.ru/load/scenarii_prazdnikov/den_uchitelja/307</a:t>
            </a:r>
            <a:endParaRPr lang="en-US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557"/>
            <a:ext cx="7772400" cy="1580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5112568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 startAt="10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от издательства «Просвещение» ко Дню учителя: классные часы, игры, театрализованные постановки, концерты [Электронный ресурс]. – Режим доступа: https://goo.su/C63k </a:t>
            </a: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marL="342900" indent="-342900" algn="just">
              <a:buAutoNum type="arabicPeriod" startAt="10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от издательства «Российский учебник» [Электронный ресурс]. – Режим доступа: https://goo.su/ZQONe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10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– педагог: презентация [Электронный ресурс]. – Режим доступа: https://goo.su/JbQbS 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10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– Учитель: презентация [Электронный ресурс]. – Режим доступа: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goo.su/TDXAf</a:t>
            </a:r>
            <a:endParaRPr lang="ru-RU" sz="14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10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– учитель: презентация [Электронный ресурс]. – Режим доступа: https://goo.su/Ru8D </a:t>
            </a: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ru-RU" sz="1400" b="1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песни об учителях:  </a:t>
            </a:r>
          </a:p>
          <a:p>
            <a:pPr algn="just"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учителях [Электронный ресурс]. – Режим доступа: https://parafraz.space/uchitelstihi-o-professiyah-i-professionalah/ </a:t>
            </a:r>
          </a:p>
          <a:p>
            <a:pPr algn="just"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учителей: 38 стихотворений русских и зарубежных поэтов-классиков про учителей, а также интересные произведения современных авторов [Электронный ресурс]. – Режим доступа: https://poemata.ru/poems/teacher/ </a:t>
            </a:r>
          </a:p>
          <a:p>
            <a:pPr algn="just"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 учителя: весёлые и современные, красивые и трогательные песни про учителей [Электронный ресурс]. – Режим доступа: https://detskie-pesni.com/prazdniki/den-uchitelja/ </a:t>
            </a:r>
          </a:p>
          <a:p>
            <a:pPr algn="just">
              <a:buAutoNum type="arabicPeriod"/>
            </a:pPr>
            <a:r>
              <a:rPr lang="ru-RU" sz="14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на день учителя [Электронный ресурс]. – Режим доступа: https://radyga.ru/detskie_pesni/shkolnie_pesni/pesni-na-den-uchitelja/  </a:t>
            </a:r>
          </a:p>
          <a:p>
            <a:endParaRPr lang="ru-RU" sz="14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2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/>
          </a:bodyPr>
          <a:lstStyle/>
          <a:p>
            <a:r>
              <a:rPr lang="tt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Библиотечный урок с презентацией </a:t>
            </a: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– наставник и друг»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560840" cy="1752600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игровой форме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возраста. Урок предназначен для повышения читательской активности, </a:t>
            </a:r>
            <a:r>
              <a:rPr lang="ru-RU" sz="2000" i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</a:t>
            </a:r>
            <a:r>
              <a:rPr lang="tt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ценностей,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любви и уважения к старшим.</a:t>
            </a:r>
            <a:endParaRPr lang="ru-RU" sz="20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программа «Большая перемена»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417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программа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возраста, начинается с разминки и продолжается в игровой форме с увлекательными играми, танцами, соревнованиями, мастер-классом «Оригами».</a:t>
            </a: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развивает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внимание, организованность и  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сплоченность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коллектива.</a:t>
            </a:r>
          </a:p>
          <a:p>
            <a:pPr marL="0" indent="0" algn="just">
              <a:buNone/>
            </a:pPr>
            <a:endParaRPr lang="ru-RU" sz="20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3500" b="1" i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презентацией «Необычные школы мира»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2000" i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младшего школьного возраста, проводится с презентацией в игровой форме с перерывом «минутка отдыха», сценкой-экспромт (моментальный спектакль) и веселыми играми.</a:t>
            </a:r>
          </a:p>
          <a:p>
            <a:pPr marL="0" indent="0" algn="just">
              <a:buNone/>
            </a:pPr>
            <a:r>
              <a:rPr lang="ru-RU" sz="2000" i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 пробудить у учащихся интерес к изучению школьных предметов, создать настрой на учебную деятельность, повысить интерес в получении новой информации  для развития кругозора.</a:t>
            </a:r>
            <a:endParaRPr lang="ru-RU" sz="20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Веб-путешествие по образовательным порталам «Интернет – мой помощник в учебе» 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776864" cy="3744416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проводится в виде урока с презентацией, где ребята познакомятся и узнают бесплатные,  интересные,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и платформы, такие как </a:t>
            </a:r>
            <a:r>
              <a:rPr lang="en-US" sz="2000" i="1" dirty="0" err="1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stepik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Академия Хана, </a:t>
            </a:r>
            <a:r>
              <a:rPr lang="en-US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tt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ша,</a:t>
            </a:r>
            <a:r>
              <a:rPr lang="en-US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Onlaine</a:t>
            </a:r>
            <a:r>
              <a:rPr lang="en-US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 Pad, interneturok.ru, stellarium.org,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Брифли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Lingualeo</a:t>
            </a:r>
            <a:r>
              <a:rPr lang="en-US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math-prosto.ru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дальнейшем  помогут быстро и с удовольствием освоить школьную программу. </a:t>
            </a:r>
          </a:p>
          <a:p>
            <a:pPr algn="just"/>
            <a:endParaRPr lang="ru-RU" sz="2000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Румия\Desktop\презентация 2023\2023-01-23_11-24-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34" y="4221088"/>
            <a:ext cx="2448272" cy="21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Румия\Desktop\фотографии 2023\2023-01-24_11-32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4222732"/>
            <a:ext cx="2356917" cy="21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умия\Desktop\презентация 2023\2023-01-23_11-27-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8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своими руками любимому учителю</a:t>
            </a: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Онлайн-формы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умия\Desktop\презентация 2023\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8914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умия\Desktop\презентация 2023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2" y="1408914"/>
            <a:ext cx="21778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умия\Desktop\презентация 2023\f4027d4e9dcfad5d7e4dec733768c72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3230"/>
            <a:ext cx="2448272" cy="25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Румия\Desktop\презентация 2023\d83da47a71d97827ffc0037a6f8e66d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0134"/>
            <a:ext cx="2016224" cy="2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Румия\Desktop\презентация 2023\b9c70fc52cbb5a15edc811c03725235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72" y="4020134"/>
            <a:ext cx="2148616" cy="2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Румия\Desktop\презентация 2023\мк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20134"/>
            <a:ext cx="2448272" cy="2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5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4752528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Акция-поздравление «Славим мы величие учителя»</a:t>
            </a:r>
            <a:b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«Учитель, которому я благодарен за…»</a:t>
            </a:r>
            <a:b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«Учительница первая моя»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400800" cy="1935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1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2888" cy="1470025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«Профессия учитель вчера, сегодня, </a:t>
            </a:r>
            <a:r>
              <a:rPr lang="ru-RU" sz="35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завтра» </a:t>
            </a:r>
            <a:endParaRPr lang="ru-RU" sz="35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488832" cy="3384376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 в игровой форме с учащимися средних и старших классов, где ребята узнают особенности профессии  «учитель». Круглый стол проводится  в 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форме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видеороликом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направлено на повышение престижа педагогической профессии и содействие по воспитанию в детях уважения к учителям и их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7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Библиоквест</a:t>
            </a:r>
            <a:r>
              <a:rPr lang="ru-RU" sz="3200" b="1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бы в библиотекари пошел…»</a:t>
            </a:r>
            <a:endParaRPr lang="ru-RU" sz="3200" b="1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776864" cy="3528392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Библиоквест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в форме </a:t>
            </a:r>
            <a:r>
              <a:rPr lang="ru-RU" sz="2000" i="1" dirty="0" err="1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i="1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интерактивной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студентов. Во время мероприятия ребята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профессией библиотекаря, узнают весь путь от поступления книги в фонд до выдачи ее читателю,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пробуют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найти издания на полках библиотеки. Ребята узнают, как происходит комплектование библиотечного фонда, какой инструментарий используется для обработки и хранения изданий, что такое оцифровка и электронный каталог, а также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пробуют </a:t>
            </a:r>
            <a:r>
              <a:rPr lang="ru-RU" sz="2000" i="1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присвоить книгам индекс ББК  и многое другое.</a:t>
            </a:r>
            <a:endParaRPr lang="ru-RU" sz="2000" i="1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5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974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2023 год  Год педагога и наставника: новые и интересные мероприятия в библиотеках</vt:lpstr>
      <vt:lpstr>Библиотечный урок с презентацией «Учитель – наставник и друг»</vt:lpstr>
      <vt:lpstr>Игровая программа «Большая перемена»</vt:lpstr>
      <vt:lpstr>Познавательный инфоурок с презентацией «Необычные школы мира»</vt:lpstr>
      <vt:lpstr>Веб-путешествие по образовательным порталам «Интернет – мой помощник в учебе» </vt:lpstr>
      <vt:lpstr>Мастер-класс «Подарок своими руками любимому учителю». Онлайн-формы</vt:lpstr>
      <vt:lpstr>Акция-поздравление «Славим мы величие учителя»  Акция «Учитель, которому я благодарен за…»  Акция «Учительница первая моя»</vt:lpstr>
      <vt:lpstr>Круглый стол «Профессия учитель вчера, сегодня, завтра» </vt:lpstr>
      <vt:lpstr>Библиоквест «Я бы в библиотекари пошел…»</vt:lpstr>
      <vt:lpstr>Деловая-игра «Формула успеха»</vt:lpstr>
      <vt:lpstr>Дебаты «Современный учитель: профессия или призвание?»</vt:lpstr>
      <vt:lpstr>Литературно – тематический онлайн – проект «Интересно учить, интересно учиться!» </vt:lpstr>
      <vt:lpstr>Электронные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Румия</dc:creator>
  <cp:lastModifiedBy>Румия</cp:lastModifiedBy>
  <cp:revision>78</cp:revision>
  <dcterms:created xsi:type="dcterms:W3CDTF">2023-01-17T12:03:47Z</dcterms:created>
  <dcterms:modified xsi:type="dcterms:W3CDTF">2023-01-25T13:36:55Z</dcterms:modified>
</cp:coreProperties>
</file>