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5" r:id="rId8"/>
    <p:sldId id="263" r:id="rId9"/>
    <p:sldId id="257" r:id="rId10"/>
    <p:sldId id="266" r:id="rId11"/>
    <p:sldId id="269" r:id="rId12"/>
    <p:sldId id="270" r:id="rId13"/>
    <p:sldId id="267" r:id="rId14"/>
    <p:sldId id="268" r:id="rId15"/>
    <p:sldId id="271" r:id="rId1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5E9C"/>
    <a:srgbClr val="FF7C8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40" d="100"/>
          <a:sy n="140" d="100"/>
        </p:scale>
        <p:origin x="-768" y="-21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extBox 6"/>
          <p:cNvSpPr txBox="1"/>
          <p:nvPr userDrawn="1"/>
        </p:nvSpPr>
        <p:spPr>
          <a:xfrm>
            <a:off x="-68024" y="4989236"/>
            <a:ext cx="47320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© Н.Н.Ф</a:t>
            </a:r>
            <a:r>
              <a:rPr lang="ru-RU" sz="6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  <a:endParaRPr lang="ru-RU" sz="6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lang="ru-RU" sz="3200" kern="1200" dirty="0">
          <a:solidFill>
            <a:srgbClr val="FF7C80"/>
          </a:solidFill>
          <a:latin typeface="Comic Sans MS" panose="030F0702030302020204" pitchFamily="66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unbi74.ru/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easyen.ru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biblioteka-uyskoe.chel.muzkult.ru/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627534"/>
            <a:ext cx="7702624" cy="2664295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sz="4800" dirty="0" smtClean="0">
                <a:solidFill>
                  <a:srgbClr val="FF7C80"/>
                </a:solidFill>
              </a:rPr>
              <a:t>Обзор сайтов в помощь </a:t>
            </a:r>
            <a:r>
              <a:rPr lang="ru-RU" sz="4800" dirty="0" smtClean="0"/>
              <a:t>оформлению книжных выставок и проведению мероприятий</a:t>
            </a:r>
            <a:r>
              <a:rPr lang="ru-RU" sz="4800" dirty="0" smtClean="0">
                <a:solidFill>
                  <a:srgbClr val="FF7C80"/>
                </a:solidFill>
              </a:rPr>
              <a:t>  </a:t>
            </a:r>
            <a:endParaRPr lang="ru-RU" sz="4800" dirty="0">
              <a:solidFill>
                <a:srgbClr val="FF7C8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5696" y="4155926"/>
            <a:ext cx="5936704" cy="72008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7A5E9C"/>
                </a:solidFill>
                <a:latin typeface="Comic Sans MS" panose="030F0702030302020204" pitchFamily="66" charset="0"/>
              </a:rPr>
              <a:t>Лаишевская Центральная библиотека</a:t>
            </a:r>
          </a:p>
          <a:p>
            <a:r>
              <a:rPr lang="ru-RU" sz="2000" b="1" dirty="0" smtClean="0">
                <a:solidFill>
                  <a:srgbClr val="7A5E9C"/>
                </a:solidFill>
                <a:latin typeface="Comic Sans MS" panose="030F0702030302020204" pitchFamily="66" charset="0"/>
              </a:rPr>
              <a:t>2019</a:t>
            </a:r>
            <a:endParaRPr lang="ru-RU" sz="2000" b="1" dirty="0">
              <a:solidFill>
                <a:srgbClr val="7A5E9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11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t="3135" r="17508" b="3417"/>
          <a:stretch/>
        </p:blipFill>
        <p:spPr bwMode="auto">
          <a:xfrm>
            <a:off x="251520" y="123478"/>
            <a:ext cx="4039272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t="3389" r="17628" b="4801"/>
          <a:stretch/>
        </p:blipFill>
        <p:spPr bwMode="auto">
          <a:xfrm>
            <a:off x="3707904" y="1851670"/>
            <a:ext cx="4895850" cy="3095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8420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t="3703" r="22917" b="4272"/>
          <a:stretch/>
        </p:blipFill>
        <p:spPr bwMode="auto">
          <a:xfrm>
            <a:off x="4067944" y="1995685"/>
            <a:ext cx="4581525" cy="30765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t="3134" b="4557"/>
          <a:stretch/>
        </p:blipFill>
        <p:spPr bwMode="auto">
          <a:xfrm>
            <a:off x="88337" y="197170"/>
            <a:ext cx="5256584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665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968140"/>
            <a:ext cx="2915816" cy="217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/>
          <a:srcRect l="22756" t="28205" r="23077" b="25925"/>
          <a:stretch/>
        </p:blipFill>
        <p:spPr bwMode="auto">
          <a:xfrm>
            <a:off x="3413820" y="1478507"/>
            <a:ext cx="3219450" cy="1533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/>
          <a:srcRect l="23397" t="16239" r="23397" b="13104"/>
          <a:stretch/>
        </p:blipFill>
        <p:spPr bwMode="auto">
          <a:xfrm>
            <a:off x="251520" y="281558"/>
            <a:ext cx="3162300" cy="2362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5941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hlinkClick r:id="rId2"/>
              </a:rPr>
              <a:t>http://</a:t>
            </a:r>
            <a:r>
              <a:rPr lang="en-US" sz="4000" dirty="0" smtClean="0">
                <a:hlinkClick r:id="rId2"/>
              </a:rPr>
              <a:t>www.unbi74.ru</a:t>
            </a:r>
            <a:r>
              <a:rPr lang="ru-RU" sz="4000" dirty="0" smtClean="0"/>
              <a:t> </a:t>
            </a:r>
            <a:endParaRPr lang="ru-RU" sz="4000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3"/>
          <a:srcRect t="3200" b="3736"/>
          <a:stretch/>
        </p:blipFill>
        <p:spPr bwMode="auto">
          <a:xfrm>
            <a:off x="1291215" y="1203598"/>
            <a:ext cx="6408712" cy="36408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8210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t="2848" r="33494" b="4273"/>
          <a:stretch/>
        </p:blipFill>
        <p:spPr bwMode="auto">
          <a:xfrm>
            <a:off x="467544" y="339502"/>
            <a:ext cx="4032448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/>
          <a:srcRect t="2849" b="3419"/>
          <a:stretch/>
        </p:blipFill>
        <p:spPr bwMode="auto">
          <a:xfrm>
            <a:off x="4427984" y="2485562"/>
            <a:ext cx="4501421" cy="24997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763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34295" t="11396" r="35329" b="10772"/>
          <a:stretch/>
        </p:blipFill>
        <p:spPr bwMode="auto">
          <a:xfrm>
            <a:off x="467544" y="195486"/>
            <a:ext cx="2309775" cy="35508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962" t="11396" r="1122" b="28204"/>
          <a:stretch/>
        </p:blipFill>
        <p:spPr bwMode="auto">
          <a:xfrm>
            <a:off x="3059832" y="411510"/>
            <a:ext cx="5819775" cy="2019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71750"/>
            <a:ext cx="3535363" cy="246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474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555526"/>
            <a:ext cx="52565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smtClean="0">
                <a:latin typeface="+mj-lt"/>
                <a:hlinkClick r:id="rId2"/>
              </a:rPr>
              <a:t>  </a:t>
            </a:r>
            <a:r>
              <a:rPr lang="en-US" sz="4400" smtClean="0">
                <a:latin typeface="+mj-lt"/>
                <a:hlinkClick r:id="rId2"/>
              </a:rPr>
              <a:t>https</a:t>
            </a:r>
            <a:r>
              <a:rPr lang="en-US" sz="4400" dirty="0">
                <a:latin typeface="+mj-lt"/>
                <a:hlinkClick r:id="rId2"/>
              </a:rPr>
              <a:t>://</a:t>
            </a:r>
            <a:r>
              <a:rPr lang="en-US" sz="4400" dirty="0" smtClean="0">
                <a:latin typeface="+mj-lt"/>
                <a:hlinkClick r:id="rId2"/>
              </a:rPr>
              <a:t>easyen.ru</a:t>
            </a:r>
            <a:r>
              <a:rPr lang="ru-RU" sz="4400" dirty="0" smtClean="0">
                <a:latin typeface="+mj-lt"/>
              </a:rPr>
              <a:t> </a:t>
            </a:r>
            <a:endParaRPr lang="ru-RU" sz="4400" dirty="0">
              <a:latin typeface="+mj-lt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32040" y="1324967"/>
            <a:ext cx="3754760" cy="311899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 rotWithShape="1">
          <a:blip r:embed="rId3"/>
          <a:srcRect t="3419" r="1122" b="3988"/>
          <a:stretch/>
        </p:blipFill>
        <p:spPr bwMode="auto">
          <a:xfrm>
            <a:off x="971600" y="1355893"/>
            <a:ext cx="7056784" cy="3384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5719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t="6255" r="819" b="3417"/>
          <a:stretch/>
        </p:blipFill>
        <p:spPr bwMode="auto">
          <a:xfrm>
            <a:off x="683568" y="699542"/>
            <a:ext cx="7272808" cy="38111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9440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34483" t="5983" b="3988"/>
          <a:stretch/>
        </p:blipFill>
        <p:spPr bwMode="auto">
          <a:xfrm>
            <a:off x="179512" y="123478"/>
            <a:ext cx="3894058" cy="3009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/>
          <a:srcRect l="34331" t="2565" r="13302" b="3987"/>
          <a:stretch/>
        </p:blipFill>
        <p:spPr bwMode="auto">
          <a:xfrm>
            <a:off x="2843808" y="1419622"/>
            <a:ext cx="3112502" cy="3124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/>
          <a:srcRect l="33654" t="2849" r="32152" b="4273"/>
          <a:stretch/>
        </p:blipFill>
        <p:spPr bwMode="auto">
          <a:xfrm>
            <a:off x="6156176" y="1779662"/>
            <a:ext cx="2304256" cy="31965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1975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33333" t="3419" r="20673" b="3417"/>
          <a:stretch/>
        </p:blipFill>
        <p:spPr bwMode="auto">
          <a:xfrm>
            <a:off x="251520" y="189368"/>
            <a:ext cx="2906924" cy="3384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l="33494" t="2849" r="31304" b="3703"/>
          <a:stretch/>
        </p:blipFill>
        <p:spPr bwMode="auto">
          <a:xfrm>
            <a:off x="3347864" y="843558"/>
            <a:ext cx="2376264" cy="35482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4"/>
          <a:srcRect l="31632" t="3419" r="32403" b="3988"/>
          <a:stretch/>
        </p:blipFill>
        <p:spPr bwMode="auto">
          <a:xfrm>
            <a:off x="6000066" y="1635646"/>
            <a:ext cx="2359641" cy="3455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689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9986" t="3703" r="19551" b="4272"/>
          <a:stretch/>
        </p:blipFill>
        <p:spPr bwMode="auto">
          <a:xfrm>
            <a:off x="179512" y="76599"/>
            <a:ext cx="3517740" cy="2880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l="33654" t="3419" r="31891" b="3988"/>
          <a:stretch/>
        </p:blipFill>
        <p:spPr bwMode="auto">
          <a:xfrm>
            <a:off x="3494312" y="699542"/>
            <a:ext cx="2047875" cy="30956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4"/>
          <a:srcRect l="34455" t="2564" r="20193" b="3987"/>
          <a:stretch/>
        </p:blipFill>
        <p:spPr bwMode="auto">
          <a:xfrm>
            <a:off x="5796136" y="1563638"/>
            <a:ext cx="2695575" cy="3124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4704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" t="8558"/>
          <a:stretch/>
        </p:blipFill>
        <p:spPr bwMode="auto">
          <a:xfrm>
            <a:off x="1187624" y="51470"/>
            <a:ext cx="3157191" cy="444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397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/>
          <a:srcRect l="33931" t="5413" r="31946" b="4842"/>
          <a:stretch/>
        </p:blipFill>
        <p:spPr bwMode="auto">
          <a:xfrm>
            <a:off x="755576" y="699542"/>
            <a:ext cx="2028092" cy="30003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7369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hlinkClick r:id="rId2"/>
              </a:rPr>
              <a:t>https://</a:t>
            </a:r>
            <a:r>
              <a:rPr lang="en-US" sz="2800" dirty="0" smtClean="0">
                <a:hlinkClick r:id="rId2"/>
              </a:rPr>
              <a:t>biblioteka-uyskoe.chel.muzkult.ru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3"/>
          <a:srcRect t="3419" b="3703"/>
          <a:stretch/>
        </p:blipFill>
        <p:spPr bwMode="auto">
          <a:xfrm>
            <a:off x="1115616" y="1019174"/>
            <a:ext cx="6912768" cy="37128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9290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24</Words>
  <Application>Microsoft Office PowerPoint</Application>
  <PresentationFormat>Экран (16:9)</PresentationFormat>
  <Paragraphs>6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Обзор сайтов в помощь оформлению книжных выставок и проведению мероприятий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https://biblioteka-uyskoe.chel.muzkult.ru </vt:lpstr>
      <vt:lpstr>Презентация PowerPoint</vt:lpstr>
      <vt:lpstr>Презентация PowerPoint</vt:lpstr>
      <vt:lpstr>Презентация PowerPoint</vt:lpstr>
      <vt:lpstr>http://www.unbi74.ru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Мечты</dc:title>
  <dc:creator>Администратор</dc:creator>
  <cp:lastModifiedBy>Румия</cp:lastModifiedBy>
  <cp:revision>24</cp:revision>
  <dcterms:created xsi:type="dcterms:W3CDTF">2018-01-07T19:03:24Z</dcterms:created>
  <dcterms:modified xsi:type="dcterms:W3CDTF">2019-04-24T07:06:37Z</dcterms:modified>
</cp:coreProperties>
</file>