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76" r:id="rId2"/>
    <p:sldId id="336" r:id="rId3"/>
    <p:sldId id="277" r:id="rId4"/>
    <p:sldId id="344" r:id="rId5"/>
    <p:sldId id="279" r:id="rId6"/>
    <p:sldId id="335" r:id="rId7"/>
    <p:sldId id="281" r:id="rId8"/>
    <p:sldId id="334" r:id="rId9"/>
    <p:sldId id="283" r:id="rId10"/>
    <p:sldId id="337" r:id="rId11"/>
    <p:sldId id="287" r:id="rId12"/>
    <p:sldId id="338" r:id="rId13"/>
    <p:sldId id="332" r:id="rId14"/>
    <p:sldId id="339" r:id="rId15"/>
    <p:sldId id="324" r:id="rId16"/>
    <p:sldId id="340" r:id="rId17"/>
    <p:sldId id="333" r:id="rId18"/>
    <p:sldId id="341" r:id="rId19"/>
    <p:sldId id="291" r:id="rId20"/>
    <p:sldId id="342" r:id="rId21"/>
    <p:sldId id="293" r:id="rId22"/>
    <p:sldId id="31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56" autoAdjust="0"/>
    <p:restoredTop sz="94660"/>
  </p:normalViewPr>
  <p:slideViewPr>
    <p:cSldViewPr>
      <p:cViewPr varScale="1">
        <p:scale>
          <a:sx n="73" d="100"/>
          <a:sy n="73" d="100"/>
        </p:scale>
        <p:origin x="-11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11881-5591-4868-8FC4-3AFEA032076B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38451B-7B7B-4D7F-9599-4E19EC7612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58001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8451B-7B7B-4D7F-9599-4E19EC761237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751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77B57-A78F-4449-A5F3-7BE7AA13412B}" type="datetime1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3278-1393-4D47-B0AF-E0EF5C25EB54}" type="datetime1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A64C2-404C-4D90-A64C-D477962BDA6C}" type="datetime1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BC47-DE03-406B-A43F-E6EC0D15FF35}" type="datetime1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E90E-CA4C-479E-8DBF-82ED63740B56}" type="datetime1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3A5-D45B-49A6-B0A4-9CA70E5913AA}" type="datetime1">
              <a:rPr lang="ru-RU" smtClean="0"/>
              <a:pPr/>
              <a:t>22.04.2020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DF7B-ABA1-4227-ADB1-48F7E7E1E77C}" type="datetime1">
              <a:rPr lang="ru-RU" smtClean="0"/>
              <a:pPr/>
              <a:t>22.04.2020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B8ADB-B71C-4B7F-9229-55EE637B5716}" type="datetime1">
              <a:rPr lang="ru-RU" smtClean="0"/>
              <a:pPr/>
              <a:t>22.04.2020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A8A-DCAB-457C-BAFA-C83F64E62F67}" type="datetime1">
              <a:rPr lang="ru-RU" smtClean="0"/>
              <a:pPr/>
              <a:t>22.04.2020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836FF-F9A7-4D7E-9FA2-ADC80EFA9496}" type="datetime1">
              <a:rPr lang="ru-RU" smtClean="0"/>
              <a:pPr/>
              <a:t>22.04.2020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3625-960D-48D7-9C6C-882D04419D83}" type="datetime1">
              <a:rPr lang="ru-RU" smtClean="0"/>
              <a:pPr/>
              <a:t>22.04.2020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3728A86-A8E8-4CEA-8CAE-91A94B95FBB4}" type="datetime1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plit orient="vert"/>
  </p:transition>
  <p:hf sldNum="0" hd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8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gif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1" name="Picture 9" descr="B:\Л. Лукмановна\100 лет ТАССР\татарстан-png-.png"/>
          <p:cNvPicPr>
            <a:picLocks noChangeAspect="1" noChangeArrowheads="1"/>
          </p:cNvPicPr>
          <p:nvPr/>
        </p:nvPicPr>
        <p:blipFill>
          <a:blip r:embed="rId2" cstate="email"/>
          <a:srcRect t="1280" r="340" b="1448"/>
          <a:stretch>
            <a:fillRect/>
          </a:stretch>
        </p:blipFill>
        <p:spPr bwMode="auto">
          <a:xfrm>
            <a:off x="2051720" y="260648"/>
            <a:ext cx="6732240" cy="4936802"/>
          </a:xfrm>
          <a:prstGeom prst="rect">
            <a:avLst/>
          </a:prstGeom>
          <a:noFill/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2555776" y="1700808"/>
            <a:ext cx="5976664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Виртуальная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викторина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Страницы ТАССР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C:\Users\Пользователь\Downloads\логотип ЦБС прозрач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1584176" cy="1739765"/>
          </a:xfrm>
          <a:prstGeom prst="rect">
            <a:avLst/>
          </a:prstGeom>
          <a:noFill/>
        </p:spPr>
      </p:pic>
      <p:pic>
        <p:nvPicPr>
          <p:cNvPr id="1027" name="Picture 3" descr="C:\Users\Пользователь\Desktop\4269862409_5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509120"/>
            <a:ext cx="3239635" cy="216157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1" name="Picture 9" descr="B:\Л. Лукмановна\100 лет ТАССР\татарстан-png-.png"/>
          <p:cNvPicPr>
            <a:picLocks noChangeAspect="1" noChangeArrowheads="1"/>
          </p:cNvPicPr>
          <p:nvPr/>
        </p:nvPicPr>
        <p:blipFill>
          <a:blip r:embed="rId2" cstate="email"/>
          <a:srcRect t="1280" r="340" b="1448"/>
          <a:stretch>
            <a:fillRect/>
          </a:stretch>
        </p:blipFill>
        <p:spPr bwMode="auto">
          <a:xfrm>
            <a:off x="0" y="152636"/>
            <a:ext cx="9144000" cy="6552728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971600" y="2420888"/>
            <a:ext cx="756084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Назовите главные </a:t>
            </a: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татарские </a:t>
            </a: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праздники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Пользователь\Downloads\логотип ЦБС прозрач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1584176" cy="17397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Л. Лукмановна\100 лет ТАССР\Презентация\s1200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260648"/>
            <a:ext cx="6192689" cy="1330597"/>
          </a:xfrm>
          <a:prstGeom prst="rect">
            <a:avLst/>
          </a:prstGeom>
          <a:noFill/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31840" y="620688"/>
            <a:ext cx="53285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ru-RU" sz="2800" b="1" cap="all" dirty="0">
                <a:ln w="0"/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Татарские  праздники</a:t>
            </a:r>
          </a:p>
        </p:txBody>
      </p:sp>
      <p:sp>
        <p:nvSpPr>
          <p:cNvPr id="5" name="Прямоугольник 5"/>
          <p:cNvSpPr>
            <a:spLocks noChangeArrowheads="1"/>
          </p:cNvSpPr>
          <p:nvPr/>
        </p:nvSpPr>
        <p:spPr bwMode="auto">
          <a:xfrm>
            <a:off x="5292080" y="1916832"/>
            <a:ext cx="31683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Курбан-Байрам</a:t>
            </a:r>
          </a:p>
        </p:txBody>
      </p:sp>
      <p:pic>
        <p:nvPicPr>
          <p:cNvPr id="1026" name="Picture 2" descr="B:\Л. Лукмановна\100 лет ТАССР\100 лет ТАССР\Фото\image.jpg"/>
          <p:cNvPicPr>
            <a:picLocks noChangeAspect="1" noChangeArrowheads="1"/>
          </p:cNvPicPr>
          <p:nvPr/>
        </p:nvPicPr>
        <p:blipFill>
          <a:blip r:embed="rId3" cstate="email">
            <a:lum bright="5000" contrast="10000"/>
          </a:blip>
          <a:srcRect/>
          <a:stretch>
            <a:fillRect/>
          </a:stretch>
        </p:blipFill>
        <p:spPr bwMode="auto">
          <a:xfrm>
            <a:off x="5508104" y="2708920"/>
            <a:ext cx="2693512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5"/>
          <p:cNvSpPr>
            <a:spLocks noChangeArrowheads="1"/>
          </p:cNvSpPr>
          <p:nvPr/>
        </p:nvSpPr>
        <p:spPr bwMode="auto">
          <a:xfrm>
            <a:off x="899592" y="1916832"/>
            <a:ext cx="37444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Сабантуй</a:t>
            </a:r>
          </a:p>
        </p:txBody>
      </p:sp>
      <p:pic>
        <p:nvPicPr>
          <p:cNvPr id="12" name="Picture 2" descr="B:\Л. Лукмановна\100 лет ТАССР\100 лет ТАССР\Фото\slide-19.jpg"/>
          <p:cNvPicPr>
            <a:picLocks noChangeAspect="1" noChangeArrowheads="1"/>
          </p:cNvPicPr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 bwMode="auto">
          <a:xfrm>
            <a:off x="539552" y="2636912"/>
            <a:ext cx="4428492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Users\Пользователь\Downloads\логотип ЦБС прозрачный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88640"/>
            <a:ext cx="1584176" cy="17397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1" name="Picture 9" descr="B:\Л. Лукмановна\100 лет ТАССР\татарстан-png-.png"/>
          <p:cNvPicPr>
            <a:picLocks noChangeAspect="1" noChangeArrowheads="1"/>
          </p:cNvPicPr>
          <p:nvPr/>
        </p:nvPicPr>
        <p:blipFill>
          <a:blip r:embed="rId2" cstate="email"/>
          <a:srcRect t="1280" r="340" b="1448"/>
          <a:stretch>
            <a:fillRect/>
          </a:stretch>
        </p:blipFill>
        <p:spPr bwMode="auto">
          <a:xfrm>
            <a:off x="0" y="152636"/>
            <a:ext cx="9144000" cy="6552728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971600" y="2420888"/>
            <a:ext cx="756084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Назовите основные религии </a:t>
            </a: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РТ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Пользователь\Downloads\логотип ЦБС прозрач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1584176" cy="17397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Л. Лукмановна\100 лет ТАССР\Презентация\s1200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96714" y="260648"/>
            <a:ext cx="7547286" cy="1268760"/>
          </a:xfrm>
          <a:prstGeom prst="rect">
            <a:avLst/>
          </a:prstGeom>
          <a:noFill/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483768" y="404664"/>
            <a:ext cx="576064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ru-RU" sz="2800" b="1" cap="all" dirty="0">
                <a:ln w="0"/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 религии  –</a:t>
            </a:r>
          </a:p>
          <a:p>
            <a:pPr algn="ctr"/>
            <a:r>
              <a:rPr lang="ru-RU" altLang="ru-RU" sz="2800" b="1" cap="all" dirty="0">
                <a:ln w="0"/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Ислам  и  христианство</a:t>
            </a:r>
          </a:p>
        </p:txBody>
      </p:sp>
      <p:pic>
        <p:nvPicPr>
          <p:cNvPr id="23555" name="Picture 3" descr="B:\Л. Лукмановна\100 лет ТАССР\100 лет ТАССР\Фото\Masjid-PNG-Download-Image.png"/>
          <p:cNvPicPr>
            <a:picLocks noChangeAspect="1" noChangeArrowheads="1"/>
          </p:cNvPicPr>
          <p:nvPr/>
        </p:nvPicPr>
        <p:blipFill>
          <a:blip r:embed="rId3" cstate="email"/>
          <a:srcRect b="1385"/>
          <a:stretch>
            <a:fillRect/>
          </a:stretch>
        </p:blipFill>
        <p:spPr bwMode="auto">
          <a:xfrm flipH="1">
            <a:off x="48394" y="1603058"/>
            <a:ext cx="4140000" cy="5282326"/>
          </a:xfrm>
          <a:prstGeom prst="rect">
            <a:avLst/>
          </a:prstGeom>
          <a:noFill/>
        </p:spPr>
      </p:pic>
      <p:pic>
        <p:nvPicPr>
          <p:cNvPr id="23556" name="Picture 4" descr="B:\Л. Лукмановна\100 лет ТАССР\100 лет ТАССР\Фото\prozrachnyi_fon_yapfiles.ru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1612943"/>
            <a:ext cx="4464495" cy="5075965"/>
          </a:xfrm>
          <a:prstGeom prst="rect">
            <a:avLst/>
          </a:prstGeom>
          <a:noFill/>
        </p:spPr>
      </p:pic>
      <p:pic>
        <p:nvPicPr>
          <p:cNvPr id="6" name="Picture 2" descr="C:\Users\Пользователь\Downloads\логотип ЦБС прозрачный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88640"/>
            <a:ext cx="1584176" cy="17397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1" name="Picture 9" descr="B:\Л. Лукмановна\100 лет ТАССР\татарстан-png-.png"/>
          <p:cNvPicPr>
            <a:picLocks noChangeAspect="1" noChangeArrowheads="1"/>
          </p:cNvPicPr>
          <p:nvPr/>
        </p:nvPicPr>
        <p:blipFill>
          <a:blip r:embed="rId2" cstate="email"/>
          <a:srcRect t="1280" r="340" b="1448"/>
          <a:stretch>
            <a:fillRect/>
          </a:stretch>
        </p:blipFill>
        <p:spPr bwMode="auto">
          <a:xfrm>
            <a:off x="0" y="152636"/>
            <a:ext cx="9144000" cy="6552728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971600" y="2420888"/>
            <a:ext cx="756084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Назовите известные татарские промыслы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Пользователь\Downloads\логотип ЦБС прозрач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1584176" cy="17397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Л. Лукмановна\100 лет ТАССР\Презентация\s1200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188640"/>
            <a:ext cx="7200800" cy="1330597"/>
          </a:xfrm>
          <a:prstGeom prst="rect">
            <a:avLst/>
          </a:prstGeom>
          <a:noFill/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339752" y="548680"/>
            <a:ext cx="57606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ru-RU" sz="2800" b="1" cap="all" dirty="0">
                <a:ln w="0"/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татарские  промыслы</a:t>
            </a:r>
          </a:p>
        </p:txBody>
      </p:sp>
      <p:sp>
        <p:nvSpPr>
          <p:cNvPr id="5" name="Прямоугольник 5"/>
          <p:cNvSpPr>
            <a:spLocks noChangeArrowheads="1"/>
          </p:cNvSpPr>
          <p:nvPr/>
        </p:nvSpPr>
        <p:spPr bwMode="auto">
          <a:xfrm>
            <a:off x="142679" y="4105275"/>
            <a:ext cx="46836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Ювелирный промысел</a:t>
            </a:r>
          </a:p>
        </p:txBody>
      </p:sp>
      <p:pic>
        <p:nvPicPr>
          <p:cNvPr id="7170" name="Picture 2" descr="B:\Л. Лукмановна\100 лет ТАССР\100 лет ТАССР\Фото\010.jpg"/>
          <p:cNvPicPr>
            <a:picLocks noChangeAspect="1" noChangeArrowheads="1"/>
          </p:cNvPicPr>
          <p:nvPr/>
        </p:nvPicPr>
        <p:blipFill>
          <a:blip r:embed="rId3" cstate="email">
            <a:lum bright="10000" contrast="30000"/>
          </a:blip>
          <a:srcRect/>
          <a:stretch>
            <a:fillRect/>
          </a:stretch>
        </p:blipFill>
        <p:spPr bwMode="auto">
          <a:xfrm>
            <a:off x="755574" y="4723103"/>
            <a:ext cx="3048339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301350" y="4085762"/>
            <a:ext cx="23925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Керамика</a:t>
            </a:r>
          </a:p>
        </p:txBody>
      </p:sp>
      <p:pic>
        <p:nvPicPr>
          <p:cNvPr id="7" name="Picture 2" descr="B:\Л. Лукмановна\100 лет ТАССР\100 лет ТАССР\Фото\в4.jpg"/>
          <p:cNvPicPr>
            <a:picLocks noChangeAspect="1" noChangeArrowheads="1"/>
          </p:cNvPicPr>
          <p:nvPr/>
        </p:nvPicPr>
        <p:blipFill>
          <a:blip r:embed="rId4" cstate="email">
            <a:lum bright="5000" contrast="20000"/>
          </a:blip>
          <a:srcRect/>
          <a:stretch>
            <a:fillRect/>
          </a:stretch>
        </p:blipFill>
        <p:spPr bwMode="auto">
          <a:xfrm>
            <a:off x="5974132" y="4723103"/>
            <a:ext cx="2700300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5"/>
          <p:cNvSpPr>
            <a:spLocks noChangeArrowheads="1"/>
          </p:cNvSpPr>
          <p:nvPr/>
        </p:nvSpPr>
        <p:spPr bwMode="auto">
          <a:xfrm>
            <a:off x="4827771" y="1412557"/>
            <a:ext cx="50006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Кожаная мозаика</a:t>
            </a:r>
          </a:p>
        </p:txBody>
      </p:sp>
      <p:pic>
        <p:nvPicPr>
          <p:cNvPr id="9" name="Picture 2" descr="B:\Л. Лукмановна\100 лет ТАССР\100 лет ТАССР\Фото\38e311c959d169073852e55469c66950.jpg"/>
          <p:cNvPicPr>
            <a:picLocks noChangeAspect="1" noChangeArrowheads="1"/>
          </p:cNvPicPr>
          <p:nvPr/>
        </p:nvPicPr>
        <p:blipFill>
          <a:blip r:embed="rId5" cstate="email">
            <a:lum bright="10000" contrast="30000"/>
          </a:blip>
          <a:srcRect/>
          <a:stretch>
            <a:fillRect/>
          </a:stretch>
        </p:blipFill>
        <p:spPr bwMode="auto">
          <a:xfrm>
            <a:off x="5985943" y="1970428"/>
            <a:ext cx="2707938" cy="2142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5"/>
          <p:cNvSpPr>
            <a:spLocks noChangeArrowheads="1"/>
          </p:cNvSpPr>
          <p:nvPr/>
        </p:nvSpPr>
        <p:spPr bwMode="auto">
          <a:xfrm>
            <a:off x="739587" y="1412556"/>
            <a:ext cx="328150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Золотое шитье</a:t>
            </a:r>
          </a:p>
        </p:txBody>
      </p:sp>
      <p:pic>
        <p:nvPicPr>
          <p:cNvPr id="11" name="Picture 2" descr="B:\Л. Лукмановна\100 лет ТАССР\100 лет ТАССР\Фото\0021-021-.pn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8F7F4"/>
              </a:clrFrom>
              <a:clrTo>
                <a:srgbClr val="F8F7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5047" y="2033435"/>
            <a:ext cx="2830441" cy="21228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C:\Users\Пользователь\Downloads\логотип ЦБС прозрачный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188640"/>
            <a:ext cx="1584176" cy="17397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8" grpId="0"/>
      <p:bldP spid="8" grpId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1" name="Picture 9" descr="B:\Л. Лукмановна\100 лет ТАССР\татарстан-png-.png"/>
          <p:cNvPicPr>
            <a:picLocks noChangeAspect="1" noChangeArrowheads="1"/>
          </p:cNvPicPr>
          <p:nvPr/>
        </p:nvPicPr>
        <p:blipFill>
          <a:blip r:embed="rId2" cstate="email"/>
          <a:srcRect t="1280" r="340" b="1448"/>
          <a:stretch>
            <a:fillRect/>
          </a:stretch>
        </p:blipFill>
        <p:spPr bwMode="auto">
          <a:xfrm>
            <a:off x="0" y="152636"/>
            <a:ext cx="9144000" cy="6552728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971600" y="2420888"/>
            <a:ext cx="756084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Опишите татарский национальный </a:t>
            </a: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костюм </a:t>
            </a: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(мужской и женский)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Пользователь\Downloads\логотип ЦБС прозрач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1584176" cy="17397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Л. Лукмановна\100 лет ТАССР\Презентация\s1200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27176" y="188640"/>
            <a:ext cx="7416824" cy="1330597"/>
          </a:xfrm>
          <a:prstGeom prst="rect">
            <a:avLst/>
          </a:prstGeom>
          <a:noFill/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627784" y="332656"/>
            <a:ext cx="576064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ru-RU" sz="2800" b="1" cap="all" dirty="0">
                <a:ln w="0"/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Татарский национальный  костюм</a:t>
            </a:r>
          </a:p>
        </p:txBody>
      </p:sp>
      <p:pic>
        <p:nvPicPr>
          <p:cNvPr id="49155" name="Picture 3" descr="B:\Л. Лукмановна\100 лет ТАССР\100 лет ТАССР\Фото\tatarskiy_narodnyy_kostyum_6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 flipH="1">
            <a:off x="7461865" y="1916832"/>
            <a:ext cx="1682134" cy="4680520"/>
          </a:xfrm>
          <a:prstGeom prst="rect">
            <a:avLst/>
          </a:prstGeom>
          <a:noFill/>
        </p:spPr>
      </p:pic>
      <p:pic>
        <p:nvPicPr>
          <p:cNvPr id="9" name="Picture 3" descr="B:\Л. Лукмановна\100 лет ТАССР\100 лет ТАССР\Фото\tatarskiy_narodnyy_kostyum_6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5774024" y="1772816"/>
            <a:ext cx="1822312" cy="4824536"/>
          </a:xfrm>
          <a:prstGeom prst="rect">
            <a:avLst/>
          </a:prstGeom>
          <a:noFill/>
        </p:spPr>
      </p:pic>
      <p:pic>
        <p:nvPicPr>
          <p:cNvPr id="12" name="Picture 4" descr="D:\Л. Лукмановна\100 лет ТАССР\Фото\01873fcad5aadd34fe78e6c435bc6b30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5000" contrast="10000"/>
          </a:blip>
          <a:srcRect/>
          <a:stretch>
            <a:fillRect/>
          </a:stretch>
        </p:blipFill>
        <p:spPr bwMode="auto">
          <a:xfrm>
            <a:off x="3517802" y="1916832"/>
            <a:ext cx="2278334" cy="4680000"/>
          </a:xfrm>
          <a:prstGeom prst="rect">
            <a:avLst/>
          </a:prstGeom>
          <a:noFill/>
        </p:spPr>
      </p:pic>
      <p:pic>
        <p:nvPicPr>
          <p:cNvPr id="10" name="Picture 2" descr="D:\Л. Лукмановна\100 лет ТАССР\Фото\slide-4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1773352"/>
            <a:ext cx="3341987" cy="4824000"/>
          </a:xfrm>
          <a:prstGeom prst="rect">
            <a:avLst/>
          </a:prstGeom>
          <a:noFill/>
        </p:spPr>
      </p:pic>
      <p:pic>
        <p:nvPicPr>
          <p:cNvPr id="11" name="Picture 2" descr="C:\Users\Пользователь\Downloads\логотип ЦБС прозрачный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188640"/>
            <a:ext cx="1584176" cy="17397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13626187"/>
      </p:ext>
    </p:extLst>
  </p:cSld>
  <p:clrMapOvr>
    <a:masterClrMapping/>
  </p:clrMapOvr>
  <p:transition spd="slow">
    <p:split orient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1" name="Picture 9" descr="B:\Л. Лукмановна\100 лет ТАССР\татарстан-png-.png"/>
          <p:cNvPicPr>
            <a:picLocks noChangeAspect="1" noChangeArrowheads="1"/>
          </p:cNvPicPr>
          <p:nvPr/>
        </p:nvPicPr>
        <p:blipFill>
          <a:blip r:embed="rId2" cstate="email"/>
          <a:srcRect t="1280" r="340" b="1448"/>
          <a:stretch>
            <a:fillRect/>
          </a:stretch>
        </p:blipFill>
        <p:spPr bwMode="auto">
          <a:xfrm>
            <a:off x="0" y="152636"/>
            <a:ext cx="9144000" cy="6552728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827584" y="2276872"/>
            <a:ext cx="756084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Назовите татарские музыкальные </a:t>
            </a: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инструменты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Пользователь\Downloads\логотип ЦБС прозрач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1584176" cy="17397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Л. Лукмановна\100 лет ТАССР\Презентация\s1200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188640"/>
            <a:ext cx="6768752" cy="1330597"/>
          </a:xfrm>
          <a:prstGeom prst="rect">
            <a:avLst/>
          </a:prstGeom>
          <a:noFill/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699792" y="404664"/>
            <a:ext cx="57606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ru-RU" sz="2400" b="1" cap="all" dirty="0">
                <a:ln w="0"/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Татарские  музыкальные инструменты</a:t>
            </a:r>
          </a:p>
        </p:txBody>
      </p:sp>
      <p:pic>
        <p:nvPicPr>
          <p:cNvPr id="5" name="Рисунок 4" descr="курай ТАТАР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711053" y="3429000"/>
            <a:ext cx="4397451" cy="226328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80112" y="5345340"/>
            <a:ext cx="29523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Курай</a:t>
            </a:r>
            <a:endParaRPr lang="ru-RU" sz="6600" b="1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4853451"/>
            <a:ext cx="39604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Гармонь-тальянка</a:t>
            </a:r>
            <a:endParaRPr lang="ru-RU" sz="6600" b="1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Рисунок 7" descr="гармонь тальянка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746764">
            <a:off x="919509" y="3220344"/>
            <a:ext cx="2467089" cy="185031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092959" y="1442526"/>
            <a:ext cx="29523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err="1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Кубыз</a:t>
            </a:r>
            <a:endParaRPr lang="ru-RU" sz="6600" b="1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" name="Рисунок 9" descr="кубы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7904" y="2058805"/>
            <a:ext cx="3078062" cy="2376264"/>
          </a:xfrm>
          <a:prstGeom prst="rect">
            <a:avLst/>
          </a:prstGeom>
        </p:spPr>
      </p:pic>
      <p:pic>
        <p:nvPicPr>
          <p:cNvPr id="11" name="Picture 2" descr="C:\Users\Пользователь\Downloads\логотип ЦБС прозрачный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88640"/>
            <a:ext cx="1584176" cy="17397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1" name="Picture 9" descr="B:\Л. Лукмановна\100 лет ТАССР\татарстан-png-.png"/>
          <p:cNvPicPr>
            <a:picLocks noChangeAspect="1" noChangeArrowheads="1"/>
          </p:cNvPicPr>
          <p:nvPr/>
        </p:nvPicPr>
        <p:blipFill>
          <a:blip r:embed="rId2" cstate="email"/>
          <a:srcRect t="1280" r="340" b="1448"/>
          <a:stretch>
            <a:fillRect/>
          </a:stretch>
        </p:blipFill>
        <p:spPr bwMode="auto">
          <a:xfrm>
            <a:off x="0" y="152636"/>
            <a:ext cx="9144000" cy="6552728"/>
          </a:xfrm>
          <a:prstGeom prst="rect">
            <a:avLst/>
          </a:prstGeom>
          <a:noFill/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971600" y="2420888"/>
            <a:ext cx="756084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Когда был подписан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Декрет об образовании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ТАССР?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 descr="C:\Users\Пользователь\Downloads\логотип ЦБС прозрач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1584176" cy="17397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1" name="Picture 9" descr="B:\Л. Лукмановна\100 лет ТАССР\татарстан-png-.png"/>
          <p:cNvPicPr>
            <a:picLocks noChangeAspect="1" noChangeArrowheads="1"/>
          </p:cNvPicPr>
          <p:nvPr/>
        </p:nvPicPr>
        <p:blipFill>
          <a:blip r:embed="rId2" cstate="email"/>
          <a:srcRect t="1280" r="340" b="1448"/>
          <a:stretch>
            <a:fillRect/>
          </a:stretch>
        </p:blipFill>
        <p:spPr bwMode="auto">
          <a:xfrm>
            <a:off x="0" y="152636"/>
            <a:ext cx="9144000" cy="6552728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971600" y="2420888"/>
            <a:ext cx="756084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Назовите национальные татарские блюда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Пользователь\Downloads\логотип ЦБС прозрач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1584176" cy="17397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Л. Лукмановна\100 лет ТАССР\Презентация\s1200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188640"/>
            <a:ext cx="7056784" cy="1330597"/>
          </a:xfrm>
          <a:prstGeom prst="rect">
            <a:avLst/>
          </a:prstGeom>
          <a:noFill/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555776" y="404664"/>
            <a:ext cx="547260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ru-RU" sz="2800" b="1" cap="all" dirty="0">
                <a:ln w="0"/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Татарская национальная  кухня</a:t>
            </a:r>
          </a:p>
        </p:txBody>
      </p:sp>
      <p:sp>
        <p:nvSpPr>
          <p:cNvPr id="5" name="Прямоугольник 5"/>
          <p:cNvSpPr>
            <a:spLocks noChangeArrowheads="1"/>
          </p:cNvSpPr>
          <p:nvPr/>
        </p:nvSpPr>
        <p:spPr bwMode="auto">
          <a:xfrm>
            <a:off x="3318958" y="3157612"/>
            <a:ext cx="25003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Чак-чак</a:t>
            </a:r>
            <a:endParaRPr lang="ru-RU" alt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B:\Л. Лукмановна\100 лет ТАССР\100 лет ТАССР\Фото\maxresdefault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17299" y="3895194"/>
            <a:ext cx="3615166" cy="2615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986130" y="1454048"/>
            <a:ext cx="264434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Бишбармак</a:t>
            </a:r>
          </a:p>
        </p:txBody>
      </p:sp>
      <p:pic>
        <p:nvPicPr>
          <p:cNvPr id="7" name="Picture 2" descr="B:\Л. Лукмановна\100 лет ТАССР\100 лет ТАССР\Фото\bcc61cd9dd_1000.jpg"/>
          <p:cNvPicPr>
            <a:picLocks noChangeAspect="1" noChangeArrowheads="1"/>
          </p:cNvPicPr>
          <p:nvPr/>
        </p:nvPicPr>
        <p:blipFill>
          <a:blip r:embed="rId4" cstate="email">
            <a:lum bright="10000" contrast="20000"/>
          </a:blip>
          <a:srcRect/>
          <a:stretch>
            <a:fillRect/>
          </a:stretch>
        </p:blipFill>
        <p:spPr bwMode="auto">
          <a:xfrm>
            <a:off x="5875950" y="2115227"/>
            <a:ext cx="2864707" cy="2296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5"/>
          <p:cNvSpPr>
            <a:spLocks noChangeArrowheads="1"/>
          </p:cNvSpPr>
          <p:nvPr/>
        </p:nvSpPr>
        <p:spPr bwMode="auto">
          <a:xfrm>
            <a:off x="755576" y="1628800"/>
            <a:ext cx="221229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Щербет</a:t>
            </a:r>
          </a:p>
        </p:txBody>
      </p:sp>
      <p:pic>
        <p:nvPicPr>
          <p:cNvPr id="9" name="Picture 2" descr="B:\Л. Лукмановна\100 лет ТАССР\100 лет ТАССР\Фото\xIMG_4862-1038x576.jpg.pagespeed.ic.Ssh_PtXClE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5536" y="2348880"/>
            <a:ext cx="2781803" cy="2173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Пользователь\Downloads\логотип ЦБС прозрачный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88640"/>
            <a:ext cx="1584176" cy="17397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B:\Л. Лукмановна\100 лет ТАССР\100 лет ТАССР\Фото\photo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2123728" y="548680"/>
            <a:ext cx="4896000" cy="5688632"/>
          </a:xfrm>
          <a:prstGeom prst="rect">
            <a:avLst/>
          </a:prstGeom>
          <a:noFill/>
        </p:spPr>
      </p:pic>
      <p:pic>
        <p:nvPicPr>
          <p:cNvPr id="3" name="Picture 2" descr="C:\Users\Пользователь\Downloads\логотип ЦБС прозрач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1584176" cy="1739765"/>
          </a:xfrm>
          <a:prstGeom prst="rect">
            <a:avLst/>
          </a:prstGeom>
          <a:noFill/>
        </p:spPr>
      </p:pic>
      <p:pic>
        <p:nvPicPr>
          <p:cNvPr id="4" name="Picture 3" descr="C:\Users\Пользователь\Desktop\4269862409_5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188640"/>
            <a:ext cx="2698033" cy="1800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5076056" y="0"/>
            <a:ext cx="3672408" cy="177281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17 мая1920 г.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был подписан Декрет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об образовании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ТАССР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lum bright="10000" contrast="25000"/>
          </a:blip>
          <a:srcRect/>
          <a:stretch>
            <a:fillRect/>
          </a:stretch>
        </p:blipFill>
        <p:spPr bwMode="auto">
          <a:xfrm>
            <a:off x="1" y="1845384"/>
            <a:ext cx="3588226" cy="50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67125" y="1800225"/>
            <a:ext cx="5457627" cy="50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Пользователь\Downloads\логотип ЦБС прозрачный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1584176" cy="17397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1" name="Picture 9" descr="B:\Л. Лукмановна\100 лет ТАССР\татарстан-png-.png"/>
          <p:cNvPicPr>
            <a:picLocks noChangeAspect="1" noChangeArrowheads="1"/>
          </p:cNvPicPr>
          <p:nvPr/>
        </p:nvPicPr>
        <p:blipFill>
          <a:blip r:embed="rId2" cstate="email"/>
          <a:srcRect t="1280" r="340" b="1448"/>
          <a:stretch>
            <a:fillRect/>
          </a:stretch>
        </p:blipFill>
        <p:spPr bwMode="auto">
          <a:xfrm>
            <a:off x="0" y="0"/>
            <a:ext cx="9144000" cy="6552728"/>
          </a:xfrm>
          <a:prstGeom prst="rect">
            <a:avLst/>
          </a:prstGeom>
          <a:noFill/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1115616" y="2492896"/>
            <a:ext cx="756084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115616" y="2132856"/>
            <a:ext cx="756084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Назовите государственные символы РТ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Пользователь\Downloads\логотип ЦБС прозрач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1584176" cy="17397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123728" y="404664"/>
            <a:ext cx="6480720" cy="14401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Государственный  герб  и  флаг Республики  Татарстан</a:t>
            </a:r>
          </a:p>
        </p:txBody>
      </p:sp>
      <p:pic>
        <p:nvPicPr>
          <p:cNvPr id="4" name="Picture 2" descr="C:\Users\Андрей\Desktop\iE9kUO9oEP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23928" y="2696156"/>
            <a:ext cx="4680520" cy="2881428"/>
          </a:xfrm>
          <a:prstGeom prst="rect">
            <a:avLst/>
          </a:prstGeom>
          <a:noFill/>
        </p:spPr>
      </p:pic>
      <p:pic>
        <p:nvPicPr>
          <p:cNvPr id="6" name="Содержимое 4" descr="лллл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5000"/>
          </a:blip>
          <a:srcRect/>
          <a:stretch>
            <a:fillRect/>
          </a:stretch>
        </p:blipFill>
        <p:spPr>
          <a:xfrm>
            <a:off x="467544" y="2708920"/>
            <a:ext cx="2880000" cy="2880000"/>
          </a:xfrm>
          <a:prstGeom prst="rect">
            <a:avLst/>
          </a:prstGeom>
        </p:spPr>
      </p:pic>
      <p:pic>
        <p:nvPicPr>
          <p:cNvPr id="5" name="Picture 2" descr="C:\Users\Пользователь\Downloads\логотип ЦБС прозрачный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1584176" cy="17397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1" name="Picture 9" descr="B:\Л. Лукмановна\100 лет ТАССР\татарстан-png-.png"/>
          <p:cNvPicPr>
            <a:picLocks noChangeAspect="1" noChangeArrowheads="1"/>
          </p:cNvPicPr>
          <p:nvPr/>
        </p:nvPicPr>
        <p:blipFill>
          <a:blip r:embed="rId2" cstate="email"/>
          <a:srcRect t="1280" r="340" b="1448"/>
          <a:stretch>
            <a:fillRect/>
          </a:stretch>
        </p:blipFill>
        <p:spPr bwMode="auto">
          <a:xfrm>
            <a:off x="0" y="305272"/>
            <a:ext cx="9144000" cy="6552728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899592" y="2564904"/>
            <a:ext cx="756084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Когда был утвержден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гимн РТ?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Пользователь\Downloads\логотип ЦБС прозрач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1584176" cy="17397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9712" y="188640"/>
            <a:ext cx="691276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Гимн  Республики  Татарстан утвержден  в 1993 г</a:t>
            </a:r>
          </a:p>
        </p:txBody>
      </p:sp>
      <p:sp>
        <p:nvSpPr>
          <p:cNvPr id="7" name="Содержимое 2"/>
          <p:cNvSpPr>
            <a:spLocks noGrp="1"/>
          </p:cNvSpPr>
          <p:nvPr>
            <p:ph idx="4294967295"/>
          </p:nvPr>
        </p:nvSpPr>
        <p:spPr>
          <a:xfrm>
            <a:off x="35496" y="1916832"/>
            <a:ext cx="9072000" cy="4896544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Цвети, священная земля моя,</a:t>
            </a:r>
            <a:b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 будет мирным твой небосвод!</a:t>
            </a:r>
            <a:b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Единый дом у нас, одна семья,</a:t>
            </a:r>
            <a:b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Живет в согласии наш народ.</a:t>
            </a:r>
          </a:p>
          <a:p>
            <a:pPr marL="0" indent="0" algn="ctr">
              <a:buNone/>
            </a:pPr>
            <a:endParaRPr lang="ru-RU" sz="105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Богатый мудростью седых веков,</a:t>
            </a:r>
            <a:b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Надеждой, верою ты нам стал.</a:t>
            </a:r>
            <a:b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пусть хранит тебя моя любовь, </a:t>
            </a:r>
            <a:b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Моя Республика, мой Татарстан!</a:t>
            </a:r>
          </a:p>
        </p:txBody>
      </p:sp>
      <p:pic>
        <p:nvPicPr>
          <p:cNvPr id="5" name="Picture 2" descr="C:\Users\Пользователь\Downloads\логотип ЦБС прозрач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584176" cy="17397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1" name="Picture 9" descr="B:\Л. Лукмановна\100 лет ТАССР\татарстан-png-.png"/>
          <p:cNvPicPr>
            <a:picLocks noChangeAspect="1" noChangeArrowheads="1"/>
          </p:cNvPicPr>
          <p:nvPr/>
        </p:nvPicPr>
        <p:blipFill>
          <a:blip r:embed="rId2" cstate="email"/>
          <a:srcRect t="1280" r="340" b="1448"/>
          <a:stretch>
            <a:fillRect/>
          </a:stretch>
        </p:blipFill>
        <p:spPr bwMode="auto">
          <a:xfrm>
            <a:off x="0" y="152636"/>
            <a:ext cx="9144000" cy="6552728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971600" y="2420888"/>
            <a:ext cx="756084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Назовите выдающихся людей РТ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Пользователь\Downloads\логотип ЦБС прозрач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1584176" cy="17397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Л. Лукмановна\100 лет ТАССР\Презентация\s1200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260648"/>
            <a:ext cx="6655495" cy="1330597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699792" y="476672"/>
            <a:ext cx="576064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ru-RU" sz="2800" b="1" cap="all" dirty="0" smtClean="0">
                <a:ln w="0"/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выдающиеся</a:t>
            </a:r>
            <a:endParaRPr lang="ru-RU" altLang="ru-RU" sz="2800" b="1" cap="all" dirty="0">
              <a:ln w="0"/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2800" b="1" cap="all" dirty="0">
                <a:ln w="0"/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люди  Татарстана</a:t>
            </a:r>
          </a:p>
        </p:txBody>
      </p:sp>
      <p:pic>
        <p:nvPicPr>
          <p:cNvPr id="6" name="Picture 2" descr="http://im0-tub-ru.yandex.net/i?id=062606d483b7271051d7ecdf469157c6-67-144&amp;n=2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431" y="4407578"/>
            <a:ext cx="1155720" cy="16881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771339" y="6156012"/>
            <a:ext cx="11769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dirty="0" err="1">
                <a:solidFill>
                  <a:srgbClr val="002060"/>
                </a:solidFill>
              </a:rPr>
              <a:t>Габдулла</a:t>
            </a:r>
            <a:endParaRPr lang="ru-RU" altLang="ru-RU" dirty="0">
              <a:solidFill>
                <a:srgbClr val="002060"/>
              </a:solidFill>
            </a:endParaRPr>
          </a:p>
          <a:p>
            <a:pPr algn="ctr"/>
            <a:r>
              <a:rPr lang="ru-RU" altLang="ru-RU" dirty="0">
                <a:solidFill>
                  <a:srgbClr val="002060"/>
                </a:solidFill>
              </a:rPr>
              <a:t>Тукай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9" name="Picture 4" descr="http://im0-tub-ru.yandex.net/i?id=5fe8538164954f340f6c30c7068f26c5-15-144&amp;n=2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748" y="4383526"/>
            <a:ext cx="1224136" cy="16576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123728" y="6156012"/>
            <a:ext cx="1232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>
                <a:solidFill>
                  <a:srgbClr val="002060"/>
                </a:solidFill>
              </a:rPr>
              <a:t>Муса</a:t>
            </a:r>
            <a:endParaRPr lang="ru-RU" dirty="0">
              <a:solidFill>
                <a:srgbClr val="002060"/>
              </a:solidFill>
            </a:endParaRPr>
          </a:p>
          <a:p>
            <a:pPr algn="ctr"/>
            <a:r>
              <a:rPr lang="ru-RU" dirty="0" err="1">
                <a:solidFill>
                  <a:srgbClr val="002060"/>
                </a:solidFill>
              </a:rPr>
              <a:t>Джалиль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1" name="Picture 6" descr="http://im0-tub-ru.yandex.net/i?id=8262017ea5e8a33feeb3f39d670803eb-130-144&amp;n=24"/>
          <p:cNvPicPr>
            <a:picLocks noChangeAspect="1" noChangeArrowheads="1"/>
          </p:cNvPicPr>
          <p:nvPr/>
        </p:nvPicPr>
        <p:blipFill>
          <a:blip r:embed="rId5" cstate="email">
            <a:lum contras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518" y="4365104"/>
            <a:ext cx="1192946" cy="16856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411760" y="3440033"/>
            <a:ext cx="19869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>
                <a:solidFill>
                  <a:srgbClr val="002060"/>
                </a:solidFill>
              </a:rPr>
              <a:t>Габдельджаббар</a:t>
            </a:r>
            <a:endParaRPr lang="ru-RU" dirty="0">
              <a:solidFill>
                <a:srgbClr val="002060"/>
              </a:solidFill>
            </a:endParaRPr>
          </a:p>
          <a:p>
            <a:pPr algn="ctr"/>
            <a:r>
              <a:rPr lang="ru-RU" dirty="0" err="1">
                <a:solidFill>
                  <a:srgbClr val="002060"/>
                </a:solidFill>
              </a:rPr>
              <a:t>Кандалый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3" name="Picture 8" descr="http://im0-tub-ru.yandex.net/i?id=d41f95ad8f2549304a9f4222e1db3011-79-144&amp;n=24"/>
          <p:cNvPicPr>
            <a:picLocks noChangeAspect="1" noChangeArrowheads="1"/>
          </p:cNvPicPr>
          <p:nvPr/>
        </p:nvPicPr>
        <p:blipFill>
          <a:blip r:embed="rId6" cstate="email">
            <a:lum bright="2000" contrast="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068" y="1750585"/>
            <a:ext cx="1227324" cy="16116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6994253" y="3429000"/>
            <a:ext cx="9621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>
                <a:solidFill>
                  <a:srgbClr val="002060"/>
                </a:solidFill>
              </a:rPr>
              <a:t>Хади</a:t>
            </a:r>
            <a:endParaRPr lang="ru-RU" dirty="0">
              <a:solidFill>
                <a:srgbClr val="002060"/>
              </a:solidFill>
            </a:endParaRPr>
          </a:p>
          <a:p>
            <a:pPr algn="ctr"/>
            <a:r>
              <a:rPr lang="ru-RU" dirty="0" err="1">
                <a:solidFill>
                  <a:srgbClr val="002060"/>
                </a:solidFill>
              </a:rPr>
              <a:t>Такташ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5" name="Picture 10" descr="http://im0-tub-ru.yandex.net/i?id=13670618a1d06e9f23c50ef56fd1ebbc-33-144&amp;n=2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774" y="4365104"/>
            <a:ext cx="1291298" cy="17306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014660" y="6156012"/>
            <a:ext cx="11047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>
                <a:solidFill>
                  <a:srgbClr val="002060"/>
                </a:solidFill>
              </a:rPr>
              <a:t>Фатих</a:t>
            </a:r>
            <a:endParaRPr lang="ru-RU" dirty="0">
              <a:solidFill>
                <a:srgbClr val="002060"/>
              </a:solidFill>
            </a:endParaRPr>
          </a:p>
          <a:p>
            <a:pPr algn="ctr"/>
            <a:r>
              <a:rPr lang="ru-RU" dirty="0" err="1">
                <a:solidFill>
                  <a:srgbClr val="002060"/>
                </a:solidFill>
              </a:rPr>
              <a:t>Амирхан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7" name="Picture 14" descr="ArtRu.info - Illustrations - &amp;SHcy;&amp;acy;&amp;mcy;&amp;scy;&amp;ucy;&amp;tcy;&amp;dcy;&amp;icy;&amp;ncy;&amp;ocy;&amp;vcy; &amp;Rcy;&amp;ucy;&amp;shcy;&amp;acy;&amp;ncy; &amp;Gcy;&amp;acy;&amp;lcy;&amp;yacy;&amp;fcy;&amp;ocy;&amp;vcy;&amp;icy;&amp;chcy;(25.11.1946-."/>
          <p:cNvPicPr>
            <a:picLocks noChangeAspect="1" noChangeArrowheads="1"/>
          </p:cNvPicPr>
          <p:nvPr/>
        </p:nvPicPr>
        <p:blipFill>
          <a:blip r:embed="rId8" cstate="email">
            <a:lum bright="-10000" contras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192" y="1706885"/>
            <a:ext cx="1256976" cy="1688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4932040" y="3429000"/>
            <a:ext cx="987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dirty="0" err="1">
                <a:solidFill>
                  <a:srgbClr val="002060"/>
                </a:solidFill>
              </a:rPr>
              <a:t>Кул</a:t>
            </a:r>
            <a:endParaRPr lang="ru-RU" altLang="ru-RU" dirty="0">
              <a:solidFill>
                <a:srgbClr val="002060"/>
              </a:solidFill>
            </a:endParaRPr>
          </a:p>
          <a:p>
            <a:pPr algn="ctr"/>
            <a:r>
              <a:rPr lang="ru-RU" altLang="ru-RU" dirty="0">
                <a:solidFill>
                  <a:srgbClr val="002060"/>
                </a:solidFill>
              </a:rPr>
              <a:t>Гали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9" name="Picture 16" descr="&amp;Acy;&amp;Kcy; &amp;Bcy;&amp;Acy;&amp;Rcy;&amp;Scy;"/>
          <p:cNvPicPr>
            <a:picLocks noChangeAspect="1" noChangeArrowheads="1"/>
          </p:cNvPicPr>
          <p:nvPr/>
        </p:nvPicPr>
        <p:blipFill>
          <a:blip r:embed="rId9" cstate="email">
            <a:lum bright="-10000" contras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538" y="1700808"/>
            <a:ext cx="1181974" cy="1688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7614022" y="6156012"/>
            <a:ext cx="10759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Абдулла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Алиш</a:t>
            </a:r>
          </a:p>
        </p:txBody>
      </p:sp>
      <p:pic>
        <p:nvPicPr>
          <p:cNvPr id="21" name="Picture 18" descr="&amp;Bcy;&amp;Scy;&amp;Ecy;. &amp;Bcy;&amp;ocy;&amp;lcy;&amp;softcy;&amp;shcy;&amp;acy;&amp;yacy; &amp;Scy;&amp;ocy;&amp;vcy;&amp;iecy;&amp;tcy;&amp;scy;&amp;kcy;&amp;acy;&amp;yacy; &amp;Ecy;&amp;ncy;&amp;tscy;&amp;icy;&amp;kcy;&amp;lcy;&amp;ocy;&amp;pcy;&amp;iecy;&amp;dcy;&amp;icy;&amp;yacy; (&amp;Ncy;&amp;Acy;) (&amp;scy;&amp;tcy;&amp;rcy;. 42) - modernlibz.ru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93" y="4437111"/>
            <a:ext cx="1225225" cy="16336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487885" y="6148173"/>
            <a:ext cx="9877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dirty="0" err="1">
                <a:solidFill>
                  <a:srgbClr val="002060"/>
                </a:solidFill>
              </a:rPr>
              <a:t>Каюм</a:t>
            </a:r>
            <a:endParaRPr lang="ru-RU" altLang="ru-RU" dirty="0">
              <a:solidFill>
                <a:srgbClr val="002060"/>
              </a:solidFill>
            </a:endParaRPr>
          </a:p>
          <a:p>
            <a:pPr algn="ctr"/>
            <a:r>
              <a:rPr lang="ru-RU" altLang="ru-RU" dirty="0" err="1">
                <a:solidFill>
                  <a:srgbClr val="002060"/>
                </a:solidFill>
              </a:rPr>
              <a:t>Насыри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83569" y="3429000"/>
            <a:ext cx="13147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dirty="0">
                <a:solidFill>
                  <a:srgbClr val="002060"/>
                </a:solidFill>
              </a:rPr>
              <a:t>Царица</a:t>
            </a:r>
          </a:p>
          <a:p>
            <a:pPr algn="ctr"/>
            <a:r>
              <a:rPr lang="ru-RU" altLang="ru-RU" dirty="0" err="1">
                <a:solidFill>
                  <a:srgbClr val="002060"/>
                </a:solidFill>
              </a:rPr>
              <a:t>Сююмбике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4577" name="Picture 1" descr="B:\Л. Лукмановна\100 лет ТАССР\100 лет ТАССР\Фото\prev_ilgiz-hanov-jenskiy-obraz.-krasota-skvoz-veka_584ab78f87a6f.jpg"/>
          <p:cNvPicPr>
            <a:picLocks noChangeAspect="1" noChangeArrowheads="1"/>
          </p:cNvPicPr>
          <p:nvPr/>
        </p:nvPicPr>
        <p:blipFill>
          <a:blip r:embed="rId11" cstate="email">
            <a:lum bright="10000" contrast="30000"/>
          </a:blip>
          <a:srcRect/>
          <a:stretch>
            <a:fillRect/>
          </a:stretch>
        </p:blipFill>
        <p:spPr bwMode="auto">
          <a:xfrm>
            <a:off x="827584" y="1706038"/>
            <a:ext cx="1152000" cy="1698254"/>
          </a:xfrm>
          <a:prstGeom prst="rect">
            <a:avLst/>
          </a:prstGeom>
          <a:noFill/>
        </p:spPr>
      </p:pic>
      <p:pic>
        <p:nvPicPr>
          <p:cNvPr id="24" name="Picture 2" descr="C:\Users\Пользователь\Downloads\логотип ЦБС прозрачный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1520" y="188640"/>
            <a:ext cx="1584176" cy="17397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</p:sld>
</file>

<file path=ppt/theme/theme1.xml><?xml version="1.0" encoding="utf-8"?>
<a:theme xmlns:a="http://schemas.openxmlformats.org/drawingml/2006/main" name="Воздушный поток">
  <a:themeElements>
    <a:clrScheme name="Другая 1">
      <a:dk1>
        <a:sysClr val="windowText" lastClr="000000"/>
      </a:dk1>
      <a:lt1>
        <a:sysClr val="window" lastClr="FFFFFF"/>
      </a:lt1>
      <a:dk2>
        <a:srgbClr val="242852"/>
      </a:dk2>
      <a:lt2>
        <a:srgbClr val="AAE5A5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1055</TotalTime>
  <Words>140</Words>
  <Application>Microsoft Office PowerPoint</Application>
  <PresentationFormat>Экран (4:3)</PresentationFormat>
  <Paragraphs>65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Татарский национальный костюм</dc:title>
  <dc:creator>ИЛЬДАР</dc:creator>
  <cp:lastModifiedBy>Пользователь</cp:lastModifiedBy>
  <cp:revision>383</cp:revision>
  <dcterms:created xsi:type="dcterms:W3CDTF">2013-05-17T13:18:03Z</dcterms:created>
  <dcterms:modified xsi:type="dcterms:W3CDTF">2020-04-22T15:28:10Z</dcterms:modified>
</cp:coreProperties>
</file>